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78" r:id="rId4"/>
    <p:sldId id="259" r:id="rId5"/>
    <p:sldId id="280" r:id="rId6"/>
    <p:sldId id="266" r:id="rId7"/>
    <p:sldId id="294" r:id="rId8"/>
    <p:sldId id="281" r:id="rId9"/>
    <p:sldId id="301" r:id="rId10"/>
    <p:sldId id="293" r:id="rId11"/>
    <p:sldId id="296" r:id="rId12"/>
    <p:sldId id="275" r:id="rId13"/>
    <p:sldId id="297" r:id="rId14"/>
    <p:sldId id="298" r:id="rId15"/>
    <p:sldId id="303" r:id="rId16"/>
    <p:sldId id="279" r:id="rId17"/>
    <p:sldId id="290" r:id="rId18"/>
    <p:sldId id="302" r:id="rId19"/>
    <p:sldId id="304" r:id="rId20"/>
    <p:sldId id="282" r:id="rId21"/>
    <p:sldId id="269" r:id="rId22"/>
    <p:sldId id="295" r:id="rId23"/>
    <p:sldId id="270" r:id="rId24"/>
    <p:sldId id="274" r:id="rId25"/>
    <p:sldId id="268" r:id="rId26"/>
    <p:sldId id="265" r:id="rId27"/>
  </p:sldIdLst>
  <p:sldSz cx="18288000" cy="10287000"/>
  <p:notesSz cx="6858000" cy="9144000"/>
  <p:embeddedFontLst>
    <p:embeddedFont>
      <p:font typeface="Anton" pitchFamily="2" charset="0"/>
      <p:regular r:id="rId28"/>
    </p:embeddedFont>
    <p:embeddedFont>
      <p:font typeface="Garet" panose="020B0604020202020204" charset="0"/>
      <p:regular r:id="rId29"/>
    </p:embeddedFont>
    <p:embeddedFont>
      <p:font typeface="Garet Bold" panose="020B0604020202020204" charset="0"/>
      <p:regular r:id="rId30"/>
    </p:embeddedFont>
    <p:embeddedFont>
      <p:font typeface="League Spartan" panose="020B0604020202020204" charset="0"/>
      <p:regular r:id="rId31"/>
    </p:embeddedFont>
    <p:embeddedFont>
      <p:font typeface="Open Sans Bold" panose="020B0604020202020204" charset="0"/>
      <p:regular r:id="rId3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A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BA36AFF-1D9C-4654-B03B-5F1078C56381}" v="826" dt="2025-09-21T15:29:43.31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537" autoAdjust="0"/>
    <p:restoredTop sz="96247" autoAdjust="0"/>
  </p:normalViewPr>
  <p:slideViewPr>
    <p:cSldViewPr>
      <p:cViewPr varScale="1">
        <p:scale>
          <a:sx n="61" d="100"/>
          <a:sy n="61" d="100"/>
        </p:scale>
        <p:origin x="108" y="5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5.fntdata"/><Relationship Id="rId37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3.fntdata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COS SILVA" userId="6daf87964d9f885a" providerId="LiveId" clId="{B51582A7-33FF-4338-9598-CF99ABC609B0}"/>
    <pc:docChg chg="undo custSel addSld delSld modSld sldOrd">
      <pc:chgData name="MARCOS SILVA" userId="6daf87964d9f885a" providerId="LiveId" clId="{B51582A7-33FF-4338-9598-CF99ABC609B0}" dt="2025-09-21T15:29:52.877" v="17551" actId="1076"/>
      <pc:docMkLst>
        <pc:docMk/>
      </pc:docMkLst>
      <pc:sldChg chg="addSp delSp modSp mod setBg">
        <pc:chgData name="MARCOS SILVA" userId="6daf87964d9f885a" providerId="LiveId" clId="{B51582A7-33FF-4338-9598-CF99ABC609B0}" dt="2025-09-21T14:56:13.045" v="17297" actId="1035"/>
        <pc:sldMkLst>
          <pc:docMk/>
          <pc:sldMk cId="0" sldId="256"/>
        </pc:sldMkLst>
        <pc:spChg chg="mod">
          <ac:chgData name="MARCOS SILVA" userId="6daf87964d9f885a" providerId="LiveId" clId="{B51582A7-33FF-4338-9598-CF99ABC609B0}" dt="2025-09-21T14:18:22.463" v="16905" actId="1076"/>
          <ac:spMkLst>
            <pc:docMk/>
            <pc:sldMk cId="0" sldId="256"/>
            <ac:spMk id="2" creationId="{00000000-0000-0000-0000-000000000000}"/>
          </ac:spMkLst>
        </pc:spChg>
        <pc:spChg chg="mod">
          <ac:chgData name="MARCOS SILVA" userId="6daf87964d9f885a" providerId="LiveId" clId="{B51582A7-33FF-4338-9598-CF99ABC609B0}" dt="2025-09-21T14:06:02.595" v="16192" actId="14100"/>
          <ac:spMkLst>
            <pc:docMk/>
            <pc:sldMk cId="0" sldId="256"/>
            <ac:spMk id="10" creationId="{00000000-0000-0000-0000-000000000000}"/>
          </ac:spMkLst>
        </pc:spChg>
        <pc:spChg chg="mod">
          <ac:chgData name="MARCOS SILVA" userId="6daf87964d9f885a" providerId="LiveId" clId="{B51582A7-33FF-4338-9598-CF99ABC609B0}" dt="2025-09-21T14:05:50.137" v="16191" actId="113"/>
          <ac:spMkLst>
            <pc:docMk/>
            <pc:sldMk cId="0" sldId="256"/>
            <ac:spMk id="12" creationId="{00000000-0000-0000-0000-000000000000}"/>
          </ac:spMkLst>
        </pc:spChg>
        <pc:spChg chg="mod">
          <ac:chgData name="MARCOS SILVA" userId="6daf87964d9f885a" providerId="LiveId" clId="{B51582A7-33FF-4338-9598-CF99ABC609B0}" dt="2025-09-09T10:57:44.645" v="1070" actId="20577"/>
          <ac:spMkLst>
            <pc:docMk/>
            <pc:sldMk cId="0" sldId="256"/>
            <ac:spMk id="22" creationId="{00000000-0000-0000-0000-000000000000}"/>
          </ac:spMkLst>
        </pc:spChg>
        <pc:spChg chg="mod">
          <ac:chgData name="MARCOS SILVA" userId="6daf87964d9f885a" providerId="LiveId" clId="{B51582A7-33FF-4338-9598-CF99ABC609B0}" dt="2025-09-21T14:56:07.100" v="17278"/>
          <ac:spMkLst>
            <pc:docMk/>
            <pc:sldMk cId="0" sldId="256"/>
            <ac:spMk id="27" creationId="{EB1F2BAD-4B9B-C77A-72A7-6CE3FDF47539}"/>
          </ac:spMkLst>
        </pc:spChg>
        <pc:grpChg chg="mod">
          <ac:chgData name="MARCOS SILVA" userId="6daf87964d9f885a" providerId="LiveId" clId="{B51582A7-33FF-4338-9598-CF99ABC609B0}" dt="2025-09-08T23:34:35.384" v="138" actId="1076"/>
          <ac:grpSpMkLst>
            <pc:docMk/>
            <pc:sldMk cId="0" sldId="256"/>
            <ac:grpSpMk id="15" creationId="{00000000-0000-0000-0000-000000000000}"/>
          </ac:grpSpMkLst>
        </pc:grpChg>
        <pc:grpChg chg="add mod">
          <ac:chgData name="MARCOS SILVA" userId="6daf87964d9f885a" providerId="LiveId" clId="{B51582A7-33FF-4338-9598-CF99ABC609B0}" dt="2025-09-21T14:56:13.045" v="17297" actId="1035"/>
          <ac:grpSpMkLst>
            <pc:docMk/>
            <pc:sldMk cId="0" sldId="256"/>
            <ac:grpSpMk id="25" creationId="{20B13681-C44E-1872-5355-DC7F5B9F429C}"/>
          </ac:grpSpMkLst>
        </pc:grpChg>
        <pc:picChg chg="add mod">
          <ac:chgData name="MARCOS SILVA" userId="6daf87964d9f885a" providerId="LiveId" clId="{B51582A7-33FF-4338-9598-CF99ABC609B0}" dt="2025-09-21T14:06:20.988" v="16193" actId="1035"/>
          <ac:picMkLst>
            <pc:docMk/>
            <pc:sldMk cId="0" sldId="256"/>
            <ac:picMk id="11" creationId="{D92F6CB2-0E62-ACC8-C1E8-DE760B220DAC}"/>
          </ac:picMkLst>
        </pc:picChg>
        <pc:picChg chg="add del mod ord">
          <ac:chgData name="MARCOS SILVA" userId="6daf87964d9f885a" providerId="LiveId" clId="{B51582A7-33FF-4338-9598-CF99ABC609B0}" dt="2025-09-21T14:18:14.669" v="16903" actId="478"/>
          <ac:picMkLst>
            <pc:docMk/>
            <pc:sldMk cId="0" sldId="256"/>
            <ac:picMk id="23" creationId="{560C867F-0D31-F57D-6698-3874819BB3BE}"/>
          </ac:picMkLst>
        </pc:picChg>
        <pc:picChg chg="add mod">
          <ac:chgData name="MARCOS SILVA" userId="6daf87964d9f885a" providerId="LiveId" clId="{B51582A7-33FF-4338-9598-CF99ABC609B0}" dt="2025-09-09T19:46:38.828" v="2098" actId="1076"/>
          <ac:picMkLst>
            <pc:docMk/>
            <pc:sldMk cId="0" sldId="256"/>
            <ac:picMk id="24" creationId="{6A24C311-0938-B9BC-90CA-DB2616F3A2E7}"/>
          </ac:picMkLst>
        </pc:picChg>
        <pc:picChg chg="mod">
          <ac:chgData name="MARCOS SILVA" userId="6daf87964d9f885a" providerId="LiveId" clId="{B51582A7-33FF-4338-9598-CF99ABC609B0}" dt="2025-09-21T14:56:07.100" v="17278"/>
          <ac:picMkLst>
            <pc:docMk/>
            <pc:sldMk cId="0" sldId="256"/>
            <ac:picMk id="26" creationId="{D557747A-0103-6F25-0B45-34F52C47DB26}"/>
          </ac:picMkLst>
        </pc:picChg>
      </pc:sldChg>
      <pc:sldChg chg="addSp delSp modSp mod">
        <pc:chgData name="MARCOS SILVA" userId="6daf87964d9f885a" providerId="LiveId" clId="{B51582A7-33FF-4338-9598-CF99ABC609B0}" dt="2025-09-21T14:54:55.951" v="17277" actId="1076"/>
        <pc:sldMkLst>
          <pc:docMk/>
          <pc:sldMk cId="0" sldId="257"/>
        </pc:sldMkLst>
        <pc:spChg chg="add mod">
          <ac:chgData name="MARCOS SILVA" userId="6daf87964d9f885a" providerId="LiveId" clId="{B51582A7-33FF-4338-9598-CF99ABC609B0}" dt="2025-09-21T14:25:34.774" v="17114" actId="14100"/>
          <ac:spMkLst>
            <pc:docMk/>
            <pc:sldMk cId="0" sldId="257"/>
            <ac:spMk id="3" creationId="{AE170AD2-3D88-5178-3A78-D094F627CFD3}"/>
          </ac:spMkLst>
        </pc:spChg>
        <pc:spChg chg="add mod">
          <ac:chgData name="MARCOS SILVA" userId="6daf87964d9f885a" providerId="LiveId" clId="{B51582A7-33FF-4338-9598-CF99ABC609B0}" dt="2025-09-21T14:53:43.195" v="17271" actId="164"/>
          <ac:spMkLst>
            <pc:docMk/>
            <pc:sldMk cId="0" sldId="257"/>
            <ac:spMk id="4" creationId="{40272999-6050-469E-091B-75E7D8FFCBC9}"/>
          </ac:spMkLst>
        </pc:spChg>
        <pc:spChg chg="add mod">
          <ac:chgData name="MARCOS SILVA" userId="6daf87964d9f885a" providerId="LiveId" clId="{B51582A7-33FF-4338-9598-CF99ABC609B0}" dt="2025-09-21T14:26:05.857" v="17118" actId="20577"/>
          <ac:spMkLst>
            <pc:docMk/>
            <pc:sldMk cId="0" sldId="257"/>
            <ac:spMk id="5" creationId="{B8AFD1F2-9286-EA40-3480-4C18BE8D68FC}"/>
          </ac:spMkLst>
        </pc:spChg>
        <pc:spChg chg="mod">
          <ac:chgData name="MARCOS SILVA" userId="6daf87964d9f885a" providerId="LiveId" clId="{B51582A7-33FF-4338-9598-CF99ABC609B0}" dt="2025-09-08T23:34:58.951" v="168" actId="6549"/>
          <ac:spMkLst>
            <pc:docMk/>
            <pc:sldMk cId="0" sldId="257"/>
            <ac:spMk id="6" creationId="{00000000-0000-0000-0000-000000000000}"/>
          </ac:spMkLst>
        </pc:spChg>
        <pc:spChg chg="mod">
          <ac:chgData name="MARCOS SILVA" userId="6daf87964d9f885a" providerId="LiveId" clId="{B51582A7-33FF-4338-9598-CF99ABC609B0}" dt="2025-09-21T14:26:41.963" v="17123" actId="14100"/>
          <ac:spMkLst>
            <pc:docMk/>
            <pc:sldMk cId="0" sldId="257"/>
            <ac:spMk id="57" creationId="{00000000-0000-0000-0000-000000000000}"/>
          </ac:spMkLst>
        </pc:spChg>
        <pc:spChg chg="mod">
          <ac:chgData name="MARCOS SILVA" userId="6daf87964d9f885a" providerId="LiveId" clId="{B51582A7-33FF-4338-9598-CF99ABC609B0}" dt="2025-09-21T14:27:09.143" v="17127" actId="20577"/>
          <ac:spMkLst>
            <pc:docMk/>
            <pc:sldMk cId="0" sldId="257"/>
            <ac:spMk id="58" creationId="{00000000-0000-0000-0000-000000000000}"/>
          </ac:spMkLst>
        </pc:spChg>
        <pc:spChg chg="mod">
          <ac:chgData name="MARCOS SILVA" userId="6daf87964d9f885a" providerId="LiveId" clId="{B51582A7-33FF-4338-9598-CF99ABC609B0}" dt="2025-09-21T14:27:55.257" v="17131" actId="20577"/>
          <ac:spMkLst>
            <pc:docMk/>
            <pc:sldMk cId="0" sldId="257"/>
            <ac:spMk id="60" creationId="{00000000-0000-0000-0000-000000000000}"/>
          </ac:spMkLst>
        </pc:spChg>
        <pc:spChg chg="mod">
          <ac:chgData name="MARCOS SILVA" userId="6daf87964d9f885a" providerId="LiveId" clId="{B51582A7-33FF-4338-9598-CF99ABC609B0}" dt="2025-09-21T14:28:16.073" v="17136" actId="14100"/>
          <ac:spMkLst>
            <pc:docMk/>
            <pc:sldMk cId="0" sldId="257"/>
            <ac:spMk id="61" creationId="{00000000-0000-0000-0000-000000000000}"/>
          </ac:spMkLst>
        </pc:spChg>
        <pc:spChg chg="del mod">
          <ac:chgData name="MARCOS SILVA" userId="6daf87964d9f885a" providerId="LiveId" clId="{B51582A7-33FF-4338-9598-CF99ABC609B0}" dt="2025-09-21T12:18:09.240" v="15546" actId="478"/>
          <ac:spMkLst>
            <pc:docMk/>
            <pc:sldMk cId="0" sldId="257"/>
            <ac:spMk id="62" creationId="{00000000-0000-0000-0000-000000000000}"/>
          </ac:spMkLst>
        </pc:spChg>
        <pc:spChg chg="del mod">
          <ac:chgData name="MARCOS SILVA" userId="6daf87964d9f885a" providerId="LiveId" clId="{B51582A7-33FF-4338-9598-CF99ABC609B0}" dt="2025-09-21T12:18:21.570" v="15549" actId="478"/>
          <ac:spMkLst>
            <pc:docMk/>
            <pc:sldMk cId="0" sldId="257"/>
            <ac:spMk id="63" creationId="{00000000-0000-0000-0000-000000000000}"/>
          </ac:spMkLst>
        </pc:spChg>
        <pc:spChg chg="mod">
          <ac:chgData name="MARCOS SILVA" userId="6daf87964d9f885a" providerId="LiveId" clId="{B51582A7-33FF-4338-9598-CF99ABC609B0}" dt="2025-09-21T12:19:40.463" v="15730" actId="1035"/>
          <ac:spMkLst>
            <pc:docMk/>
            <pc:sldMk cId="0" sldId="257"/>
            <ac:spMk id="67" creationId="{00000000-0000-0000-0000-000000000000}"/>
          </ac:spMkLst>
        </pc:spChg>
        <pc:spChg chg="mod">
          <ac:chgData name="MARCOS SILVA" userId="6daf87964d9f885a" providerId="LiveId" clId="{B51582A7-33FF-4338-9598-CF99ABC609B0}" dt="2025-09-21T12:19:00.935" v="15567" actId="1036"/>
          <ac:spMkLst>
            <pc:docMk/>
            <pc:sldMk cId="0" sldId="257"/>
            <ac:spMk id="68" creationId="{00000000-0000-0000-0000-000000000000}"/>
          </ac:spMkLst>
        </pc:spChg>
        <pc:spChg chg="mod">
          <ac:chgData name="MARCOS SILVA" userId="6daf87964d9f885a" providerId="LiveId" clId="{B51582A7-33FF-4338-9598-CF99ABC609B0}" dt="2025-09-21T12:19:00.935" v="15567" actId="1036"/>
          <ac:spMkLst>
            <pc:docMk/>
            <pc:sldMk cId="0" sldId="257"/>
            <ac:spMk id="69" creationId="{00000000-0000-0000-0000-000000000000}"/>
          </ac:spMkLst>
        </pc:spChg>
        <pc:spChg chg="del">
          <ac:chgData name="MARCOS SILVA" userId="6daf87964d9f885a" providerId="LiveId" clId="{B51582A7-33FF-4338-9598-CF99ABC609B0}" dt="2025-09-21T12:18:14.607" v="15547" actId="478"/>
          <ac:spMkLst>
            <pc:docMk/>
            <pc:sldMk cId="0" sldId="257"/>
            <ac:spMk id="70" creationId="{00000000-0000-0000-0000-000000000000}"/>
          </ac:spMkLst>
        </pc:spChg>
        <pc:spChg chg="del">
          <ac:chgData name="MARCOS SILVA" userId="6daf87964d9f885a" providerId="LiveId" clId="{B51582A7-33FF-4338-9598-CF99ABC609B0}" dt="2025-09-21T12:18:26.036" v="15550" actId="478"/>
          <ac:spMkLst>
            <pc:docMk/>
            <pc:sldMk cId="0" sldId="257"/>
            <ac:spMk id="71" creationId="{00000000-0000-0000-0000-000000000000}"/>
          </ac:spMkLst>
        </pc:spChg>
        <pc:spChg chg="mod">
          <ac:chgData name="MARCOS SILVA" userId="6daf87964d9f885a" providerId="LiveId" clId="{B51582A7-33FF-4338-9598-CF99ABC609B0}" dt="2025-09-09T00:25:11.477" v="766" actId="20577"/>
          <ac:spMkLst>
            <pc:docMk/>
            <pc:sldMk cId="0" sldId="257"/>
            <ac:spMk id="80" creationId="{00000000-0000-0000-0000-000000000000}"/>
          </ac:spMkLst>
        </pc:spChg>
        <pc:spChg chg="add mod ord">
          <ac:chgData name="MARCOS SILVA" userId="6daf87964d9f885a" providerId="LiveId" clId="{B51582A7-33FF-4338-9598-CF99ABC609B0}" dt="2025-09-21T14:54:42.555" v="17276" actId="1076"/>
          <ac:spMkLst>
            <pc:docMk/>
            <pc:sldMk cId="0" sldId="257"/>
            <ac:spMk id="81" creationId="{3F33F7A4-B802-55F2-CD15-630A304A4879}"/>
          </ac:spMkLst>
        </pc:spChg>
        <pc:grpChg chg="mod">
          <ac:chgData name="MARCOS SILVA" userId="6daf87964d9f885a" providerId="LiveId" clId="{B51582A7-33FF-4338-9598-CF99ABC609B0}" dt="2025-09-19T17:05:24.926" v="8053" actId="14100"/>
          <ac:grpSpMkLst>
            <pc:docMk/>
            <pc:sldMk cId="0" sldId="257"/>
            <ac:grpSpMk id="7" creationId="{00000000-0000-0000-0000-000000000000}"/>
          </ac:grpSpMkLst>
        </pc:grpChg>
        <pc:grpChg chg="mod">
          <ac:chgData name="MARCOS SILVA" userId="6daf87964d9f885a" providerId="LiveId" clId="{B51582A7-33FF-4338-9598-CF99ABC609B0}" dt="2025-09-21T12:19:40.463" v="15730" actId="1035"/>
          <ac:grpSpMkLst>
            <pc:docMk/>
            <pc:sldMk cId="0" sldId="257"/>
            <ac:grpSpMk id="16" creationId="{00000000-0000-0000-0000-000000000000}"/>
          </ac:grpSpMkLst>
        </pc:grpChg>
        <pc:grpChg chg="mod">
          <ac:chgData name="MARCOS SILVA" userId="6daf87964d9f885a" providerId="LiveId" clId="{B51582A7-33FF-4338-9598-CF99ABC609B0}" dt="2025-09-21T12:19:00.935" v="15567" actId="1036"/>
          <ac:grpSpMkLst>
            <pc:docMk/>
            <pc:sldMk cId="0" sldId="257"/>
            <ac:grpSpMk id="19" creationId="{00000000-0000-0000-0000-000000000000}"/>
          </ac:grpSpMkLst>
        </pc:grpChg>
        <pc:grpChg chg="mod">
          <ac:chgData name="MARCOS SILVA" userId="6daf87964d9f885a" providerId="LiveId" clId="{B51582A7-33FF-4338-9598-CF99ABC609B0}" dt="2025-09-21T12:19:00.935" v="15567" actId="1036"/>
          <ac:grpSpMkLst>
            <pc:docMk/>
            <pc:sldMk cId="0" sldId="257"/>
            <ac:grpSpMk id="22" creationId="{00000000-0000-0000-0000-000000000000}"/>
          </ac:grpSpMkLst>
        </pc:grpChg>
        <pc:grpChg chg="del">
          <ac:chgData name="MARCOS SILVA" userId="6daf87964d9f885a" providerId="LiveId" clId="{B51582A7-33FF-4338-9598-CF99ABC609B0}" dt="2025-09-21T12:18:17.367" v="15548" actId="478"/>
          <ac:grpSpMkLst>
            <pc:docMk/>
            <pc:sldMk cId="0" sldId="257"/>
            <ac:grpSpMk id="25" creationId="{00000000-0000-0000-0000-000000000000}"/>
          </ac:grpSpMkLst>
        </pc:grpChg>
        <pc:grpChg chg="del">
          <ac:chgData name="MARCOS SILVA" userId="6daf87964d9f885a" providerId="LiveId" clId="{B51582A7-33FF-4338-9598-CF99ABC609B0}" dt="2025-09-21T12:18:28.305" v="15551" actId="478"/>
          <ac:grpSpMkLst>
            <pc:docMk/>
            <pc:sldMk cId="0" sldId="257"/>
            <ac:grpSpMk id="28" creationId="{00000000-0000-0000-0000-000000000000}"/>
          </ac:grpSpMkLst>
        </pc:grpChg>
        <pc:grpChg chg="add mod">
          <ac:chgData name="MARCOS SILVA" userId="6daf87964d9f885a" providerId="LiveId" clId="{B51582A7-33FF-4338-9598-CF99ABC609B0}" dt="2025-09-21T14:54:55.951" v="17277" actId="1076"/>
          <ac:grpSpMkLst>
            <pc:docMk/>
            <pc:sldMk cId="0" sldId="257"/>
            <ac:grpSpMk id="31" creationId="{ACEADAC0-38D0-6CD2-EE11-1099B3D9111B}"/>
          </ac:grpSpMkLst>
        </pc:grpChg>
        <pc:picChg chg="add mod">
          <ac:chgData name="MARCOS SILVA" userId="6daf87964d9f885a" providerId="LiveId" clId="{B51582A7-33FF-4338-9598-CF99ABC609B0}" dt="2025-09-21T14:53:43.195" v="17271" actId="164"/>
          <ac:picMkLst>
            <pc:docMk/>
            <pc:sldMk cId="0" sldId="257"/>
            <ac:picMk id="2" creationId="{7FA3C418-2A42-33F7-E309-98633F27C009}"/>
          </ac:picMkLst>
        </pc:picChg>
        <pc:picChg chg="add mod">
          <ac:chgData name="MARCOS SILVA" userId="6daf87964d9f885a" providerId="LiveId" clId="{B51582A7-33FF-4338-9598-CF99ABC609B0}" dt="2025-09-21T14:06:28.397" v="16195" actId="1036"/>
          <ac:picMkLst>
            <pc:docMk/>
            <pc:sldMk cId="0" sldId="257"/>
            <ac:picMk id="82" creationId="{4D9B2858-28DD-8555-8C8B-CFD5DDC2E2DD}"/>
          </ac:picMkLst>
        </pc:picChg>
      </pc:sldChg>
      <pc:sldChg chg="del ord">
        <pc:chgData name="MARCOS SILVA" userId="6daf87964d9f885a" providerId="LiveId" clId="{B51582A7-33FF-4338-9598-CF99ABC609B0}" dt="2025-09-20T16:55:32.444" v="15313" actId="47"/>
        <pc:sldMkLst>
          <pc:docMk/>
          <pc:sldMk cId="0" sldId="258"/>
        </pc:sldMkLst>
      </pc:sldChg>
      <pc:sldChg chg="addSp delSp modSp mod ord">
        <pc:chgData name="MARCOS SILVA" userId="6daf87964d9f885a" providerId="LiveId" clId="{B51582A7-33FF-4338-9598-CF99ABC609B0}" dt="2025-09-21T14:36:56.066" v="17235" actId="6549"/>
        <pc:sldMkLst>
          <pc:docMk/>
          <pc:sldMk cId="0" sldId="259"/>
        </pc:sldMkLst>
        <pc:spChg chg="add mod">
          <ac:chgData name="MARCOS SILVA" userId="6daf87964d9f885a" providerId="LiveId" clId="{B51582A7-33FF-4338-9598-CF99ABC609B0}" dt="2025-09-21T14:34:16.008" v="17162" actId="14100"/>
          <ac:spMkLst>
            <pc:docMk/>
            <pc:sldMk cId="0" sldId="259"/>
            <ac:spMk id="2" creationId="{EE0A9AE5-87ED-EAC9-C3CB-C03ABCBB7F61}"/>
          </ac:spMkLst>
        </pc:spChg>
        <pc:spChg chg="add del mod">
          <ac:chgData name="MARCOS SILVA" userId="6daf87964d9f885a" providerId="LiveId" clId="{B51582A7-33FF-4338-9598-CF99ABC609B0}" dt="2025-09-21T14:35:58.868" v="17220" actId="478"/>
          <ac:spMkLst>
            <pc:docMk/>
            <pc:sldMk cId="0" sldId="259"/>
            <ac:spMk id="3" creationId="{D4BDA543-3CB1-BDEB-AD5B-C587A5A90034}"/>
          </ac:spMkLst>
        </pc:spChg>
        <pc:spChg chg="add mod">
          <ac:chgData name="MARCOS SILVA" userId="6daf87964d9f885a" providerId="LiveId" clId="{B51582A7-33FF-4338-9598-CF99ABC609B0}" dt="2025-09-21T12:25:35.999" v="15914"/>
          <ac:spMkLst>
            <pc:docMk/>
            <pc:sldMk cId="0" sldId="259"/>
            <ac:spMk id="4" creationId="{121273FE-F5A4-905C-1620-13FC75392259}"/>
          </ac:spMkLst>
        </pc:spChg>
        <pc:spChg chg="add mod">
          <ac:chgData name="MARCOS SILVA" userId="6daf87964d9f885a" providerId="LiveId" clId="{B51582A7-33FF-4338-9598-CF99ABC609B0}" dt="2025-09-21T14:36:56.066" v="17235" actId="6549"/>
          <ac:spMkLst>
            <pc:docMk/>
            <pc:sldMk cId="0" sldId="259"/>
            <ac:spMk id="6" creationId="{ED644F7C-5DC6-E7FD-69A8-A2D228EC5E8A}"/>
          </ac:spMkLst>
        </pc:spChg>
        <pc:spChg chg="mod">
          <ac:chgData name="MARCOS SILVA" userId="6daf87964d9f885a" providerId="LiveId" clId="{B51582A7-33FF-4338-9598-CF99ABC609B0}" dt="2025-09-09T00:26:36.706" v="778" actId="20577"/>
          <ac:spMkLst>
            <pc:docMk/>
            <pc:sldMk cId="0" sldId="259"/>
            <ac:spMk id="55" creationId="{00000000-0000-0000-0000-000000000000}"/>
          </ac:spMkLst>
        </pc:spChg>
        <pc:spChg chg="add mod">
          <ac:chgData name="MARCOS SILVA" userId="6daf87964d9f885a" providerId="LiveId" clId="{B51582A7-33FF-4338-9598-CF99ABC609B0}" dt="2025-09-21T14:33:19.587" v="17154" actId="14100"/>
          <ac:spMkLst>
            <pc:docMk/>
            <pc:sldMk cId="0" sldId="259"/>
            <ac:spMk id="58" creationId="{08C5E12E-FF59-5470-8CB1-D53BF4ACF7D8}"/>
          </ac:spMkLst>
        </pc:spChg>
        <pc:graphicFrameChg chg="add mod modGraphic">
          <ac:chgData name="MARCOS SILVA" userId="6daf87964d9f885a" providerId="LiveId" clId="{B51582A7-33FF-4338-9598-CF99ABC609B0}" dt="2025-09-21T14:32:57.982" v="17152" actId="6549"/>
          <ac:graphicFrameMkLst>
            <pc:docMk/>
            <pc:sldMk cId="0" sldId="259"/>
            <ac:graphicFrameMk id="56" creationId="{55F18FB3-2536-A2BC-F9E6-7014A6C586B7}"/>
          </ac:graphicFrameMkLst>
        </pc:graphicFrameChg>
        <pc:picChg chg="add mod">
          <ac:chgData name="MARCOS SILVA" userId="6daf87964d9f885a" providerId="LiveId" clId="{B51582A7-33FF-4338-9598-CF99ABC609B0}" dt="2025-09-09T00:26:42.217" v="787" actId="1037"/>
          <ac:picMkLst>
            <pc:docMk/>
            <pc:sldMk cId="0" sldId="259"/>
            <ac:picMk id="57" creationId="{4CFEE842-00BB-97CE-CDFC-48954AF878A6}"/>
          </ac:picMkLst>
        </pc:picChg>
      </pc:sldChg>
      <pc:sldChg chg="del">
        <pc:chgData name="MARCOS SILVA" userId="6daf87964d9f885a" providerId="LiveId" clId="{B51582A7-33FF-4338-9598-CF99ABC609B0}" dt="2025-09-20T16:55:32.444" v="15313" actId="47"/>
        <pc:sldMkLst>
          <pc:docMk/>
          <pc:sldMk cId="0" sldId="260"/>
        </pc:sldMkLst>
      </pc:sldChg>
      <pc:sldChg chg="del">
        <pc:chgData name="MARCOS SILVA" userId="6daf87964d9f885a" providerId="LiveId" clId="{B51582A7-33FF-4338-9598-CF99ABC609B0}" dt="2025-09-20T16:55:32.444" v="15313" actId="47"/>
        <pc:sldMkLst>
          <pc:docMk/>
          <pc:sldMk cId="0" sldId="261"/>
        </pc:sldMkLst>
      </pc:sldChg>
      <pc:sldChg chg="del">
        <pc:chgData name="MARCOS SILVA" userId="6daf87964d9f885a" providerId="LiveId" clId="{B51582A7-33FF-4338-9598-CF99ABC609B0}" dt="2025-09-20T16:55:32.444" v="15313" actId="47"/>
        <pc:sldMkLst>
          <pc:docMk/>
          <pc:sldMk cId="0" sldId="262"/>
        </pc:sldMkLst>
      </pc:sldChg>
      <pc:sldChg chg="del">
        <pc:chgData name="MARCOS SILVA" userId="6daf87964d9f885a" providerId="LiveId" clId="{B51582A7-33FF-4338-9598-CF99ABC609B0}" dt="2025-09-20T16:55:32.444" v="15313" actId="47"/>
        <pc:sldMkLst>
          <pc:docMk/>
          <pc:sldMk cId="0" sldId="263"/>
        </pc:sldMkLst>
      </pc:sldChg>
      <pc:sldChg chg="modSp del mod">
        <pc:chgData name="MARCOS SILVA" userId="6daf87964d9f885a" providerId="LiveId" clId="{B51582A7-33FF-4338-9598-CF99ABC609B0}" dt="2025-09-20T16:55:32.444" v="15313" actId="47"/>
        <pc:sldMkLst>
          <pc:docMk/>
          <pc:sldMk cId="0" sldId="264"/>
        </pc:sldMkLst>
      </pc:sldChg>
      <pc:sldChg chg="addSp delSp modSp mod ord">
        <pc:chgData name="MARCOS SILVA" userId="6daf87964d9f885a" providerId="LiveId" clId="{B51582A7-33FF-4338-9598-CF99ABC609B0}" dt="2025-09-21T15:29:52.877" v="17551" actId="1076"/>
        <pc:sldMkLst>
          <pc:docMk/>
          <pc:sldMk cId="0" sldId="265"/>
        </pc:sldMkLst>
        <pc:spChg chg="mod">
          <ac:chgData name="MARCOS SILVA" userId="6daf87964d9f885a" providerId="LiveId" clId="{B51582A7-33FF-4338-9598-CF99ABC609B0}" dt="2025-09-20T15:50:19.980" v="15128" actId="1076"/>
          <ac:spMkLst>
            <pc:docMk/>
            <pc:sldMk cId="0" sldId="265"/>
            <ac:spMk id="2" creationId="{00000000-0000-0000-0000-000000000000}"/>
          </ac:spMkLst>
        </pc:spChg>
        <pc:spChg chg="mod">
          <ac:chgData name="MARCOS SILVA" userId="6daf87964d9f885a" providerId="LiveId" clId="{B51582A7-33FF-4338-9598-CF99ABC609B0}" dt="2025-09-20T15:49:37.866" v="15124" actId="1076"/>
          <ac:spMkLst>
            <pc:docMk/>
            <pc:sldMk cId="0" sldId="265"/>
            <ac:spMk id="3" creationId="{00000000-0000-0000-0000-000000000000}"/>
          </ac:spMkLst>
        </pc:spChg>
        <pc:spChg chg="mod">
          <ac:chgData name="MARCOS SILVA" userId="6daf87964d9f885a" providerId="LiveId" clId="{B51582A7-33FF-4338-9598-CF99ABC609B0}" dt="2025-09-20T15:49:17.490" v="15121" actId="1076"/>
          <ac:spMkLst>
            <pc:docMk/>
            <pc:sldMk cId="0" sldId="265"/>
            <ac:spMk id="4" creationId="{00000000-0000-0000-0000-000000000000}"/>
          </ac:spMkLst>
        </pc:spChg>
        <pc:spChg chg="del">
          <ac:chgData name="MARCOS SILVA" userId="6daf87964d9f885a" providerId="LiveId" clId="{B51582A7-33FF-4338-9598-CF99ABC609B0}" dt="2025-09-20T15:49:31.747" v="15123" actId="478"/>
          <ac:spMkLst>
            <pc:docMk/>
            <pc:sldMk cId="0" sldId="265"/>
            <ac:spMk id="29" creationId="{00000000-0000-0000-0000-000000000000}"/>
          </ac:spMkLst>
        </pc:spChg>
        <pc:spChg chg="mod">
          <ac:chgData name="MARCOS SILVA" userId="6daf87964d9f885a" providerId="LiveId" clId="{B51582A7-33FF-4338-9598-CF99ABC609B0}" dt="2025-09-20T15:50:33.910" v="15195" actId="1037"/>
          <ac:spMkLst>
            <pc:docMk/>
            <pc:sldMk cId="0" sldId="265"/>
            <ac:spMk id="31" creationId="{00000000-0000-0000-0000-000000000000}"/>
          </ac:spMkLst>
        </pc:spChg>
        <pc:spChg chg="mod">
          <ac:chgData name="MARCOS SILVA" userId="6daf87964d9f885a" providerId="LiveId" clId="{B51582A7-33FF-4338-9598-CF99ABC609B0}" dt="2025-09-21T15:29:43.319" v="17550"/>
          <ac:spMkLst>
            <pc:docMk/>
            <pc:sldMk cId="0" sldId="265"/>
            <ac:spMk id="34" creationId="{3C387186-09B3-5D16-125D-ED8B96B6F696}"/>
          </ac:spMkLst>
        </pc:spChg>
        <pc:spChg chg="mod">
          <ac:chgData name="MARCOS SILVA" userId="6daf87964d9f885a" providerId="LiveId" clId="{B51582A7-33FF-4338-9598-CF99ABC609B0}" dt="2025-09-20T15:50:33.910" v="15195" actId="1037"/>
          <ac:spMkLst>
            <pc:docMk/>
            <pc:sldMk cId="0" sldId="265"/>
            <ac:spMk id="35" creationId="{00000000-0000-0000-0000-000000000000}"/>
          </ac:spMkLst>
        </pc:spChg>
        <pc:grpChg chg="del">
          <ac:chgData name="MARCOS SILVA" userId="6daf87964d9f885a" providerId="LiveId" clId="{B51582A7-33FF-4338-9598-CF99ABC609B0}" dt="2025-09-20T15:49:31.747" v="15123" actId="478"/>
          <ac:grpSpMkLst>
            <pc:docMk/>
            <pc:sldMk cId="0" sldId="265"/>
            <ac:grpSpMk id="5" creationId="{00000000-0000-0000-0000-000000000000}"/>
          </ac:grpSpMkLst>
        </pc:grpChg>
        <pc:grpChg chg="del">
          <ac:chgData name="MARCOS SILVA" userId="6daf87964d9f885a" providerId="LiveId" clId="{B51582A7-33FF-4338-9598-CF99ABC609B0}" dt="2025-09-20T15:49:31.747" v="15123" actId="478"/>
          <ac:grpSpMkLst>
            <pc:docMk/>
            <pc:sldMk cId="0" sldId="265"/>
            <ac:grpSpMk id="8" creationId="{00000000-0000-0000-0000-000000000000}"/>
          </ac:grpSpMkLst>
        </pc:grpChg>
        <pc:grpChg chg="del">
          <ac:chgData name="MARCOS SILVA" userId="6daf87964d9f885a" providerId="LiveId" clId="{B51582A7-33FF-4338-9598-CF99ABC609B0}" dt="2025-09-20T15:49:31.747" v="15123" actId="478"/>
          <ac:grpSpMkLst>
            <pc:docMk/>
            <pc:sldMk cId="0" sldId="265"/>
            <ac:grpSpMk id="11" creationId="{00000000-0000-0000-0000-000000000000}"/>
          </ac:grpSpMkLst>
        </pc:grpChg>
        <pc:grpChg chg="del">
          <ac:chgData name="MARCOS SILVA" userId="6daf87964d9f885a" providerId="LiveId" clId="{B51582A7-33FF-4338-9598-CF99ABC609B0}" dt="2025-09-20T15:49:31.747" v="15123" actId="478"/>
          <ac:grpSpMkLst>
            <pc:docMk/>
            <pc:sldMk cId="0" sldId="265"/>
            <ac:grpSpMk id="14" creationId="{00000000-0000-0000-0000-000000000000}"/>
          </ac:grpSpMkLst>
        </pc:grpChg>
        <pc:grpChg chg="del">
          <ac:chgData name="MARCOS SILVA" userId="6daf87964d9f885a" providerId="LiveId" clId="{B51582A7-33FF-4338-9598-CF99ABC609B0}" dt="2025-09-20T15:49:31.747" v="15123" actId="478"/>
          <ac:grpSpMkLst>
            <pc:docMk/>
            <pc:sldMk cId="0" sldId="265"/>
            <ac:grpSpMk id="17" creationId="{00000000-0000-0000-0000-000000000000}"/>
          </ac:grpSpMkLst>
        </pc:grpChg>
        <pc:grpChg chg="del">
          <ac:chgData name="MARCOS SILVA" userId="6daf87964d9f885a" providerId="LiveId" clId="{B51582A7-33FF-4338-9598-CF99ABC609B0}" dt="2025-09-20T15:49:31.747" v="15123" actId="478"/>
          <ac:grpSpMkLst>
            <pc:docMk/>
            <pc:sldMk cId="0" sldId="265"/>
            <ac:grpSpMk id="20" creationId="{00000000-0000-0000-0000-000000000000}"/>
          </ac:grpSpMkLst>
        </pc:grpChg>
        <pc:grpChg chg="del">
          <ac:chgData name="MARCOS SILVA" userId="6daf87964d9f885a" providerId="LiveId" clId="{B51582A7-33FF-4338-9598-CF99ABC609B0}" dt="2025-09-20T15:49:31.747" v="15123" actId="478"/>
          <ac:grpSpMkLst>
            <pc:docMk/>
            <pc:sldMk cId="0" sldId="265"/>
            <ac:grpSpMk id="23" creationId="{00000000-0000-0000-0000-000000000000}"/>
          </ac:grpSpMkLst>
        </pc:grpChg>
        <pc:grpChg chg="del">
          <ac:chgData name="MARCOS SILVA" userId="6daf87964d9f885a" providerId="LiveId" clId="{B51582A7-33FF-4338-9598-CF99ABC609B0}" dt="2025-09-20T15:49:31.747" v="15123" actId="478"/>
          <ac:grpSpMkLst>
            <pc:docMk/>
            <pc:sldMk cId="0" sldId="265"/>
            <ac:grpSpMk id="26" creationId="{00000000-0000-0000-0000-000000000000}"/>
          </ac:grpSpMkLst>
        </pc:grpChg>
        <pc:grpChg chg="add mod">
          <ac:chgData name="MARCOS SILVA" userId="6daf87964d9f885a" providerId="LiveId" clId="{B51582A7-33FF-4338-9598-CF99ABC609B0}" dt="2025-09-21T15:29:52.877" v="17551" actId="1076"/>
          <ac:grpSpMkLst>
            <pc:docMk/>
            <pc:sldMk cId="0" sldId="265"/>
            <ac:grpSpMk id="32" creationId="{538E62CF-9EDF-B53B-B574-E2616E23320D}"/>
          </ac:grpSpMkLst>
        </pc:grpChg>
        <pc:grpChg chg="del">
          <ac:chgData name="MARCOS SILVA" userId="6daf87964d9f885a" providerId="LiveId" clId="{B51582A7-33FF-4338-9598-CF99ABC609B0}" dt="2025-09-20T15:49:51.655" v="15126" actId="478"/>
          <ac:grpSpMkLst>
            <pc:docMk/>
            <pc:sldMk cId="0" sldId="265"/>
            <ac:grpSpMk id="38" creationId="{00000000-0000-0000-0000-000000000000}"/>
          </ac:grpSpMkLst>
        </pc:grpChg>
        <pc:picChg chg="add mod">
          <ac:chgData name="MARCOS SILVA" userId="6daf87964d9f885a" providerId="LiveId" clId="{B51582A7-33FF-4338-9598-CF99ABC609B0}" dt="2025-09-20T15:50:44.158" v="15245" actId="1037"/>
          <ac:picMkLst>
            <pc:docMk/>
            <pc:sldMk cId="0" sldId="265"/>
            <ac:picMk id="30" creationId="{79FFF5AF-15F8-7393-2553-ACB474CD6A89}"/>
          </ac:picMkLst>
        </pc:picChg>
        <pc:picChg chg="mod">
          <ac:chgData name="MARCOS SILVA" userId="6daf87964d9f885a" providerId="LiveId" clId="{B51582A7-33FF-4338-9598-CF99ABC609B0}" dt="2025-09-21T15:29:43.319" v="17550"/>
          <ac:picMkLst>
            <pc:docMk/>
            <pc:sldMk cId="0" sldId="265"/>
            <ac:picMk id="33" creationId="{C3E9D270-4C08-3BD7-54C1-5E8A5A00EF29}"/>
          </ac:picMkLst>
        </pc:picChg>
      </pc:sldChg>
      <pc:sldChg chg="addSp delSp modSp add mod ord">
        <pc:chgData name="MARCOS SILVA" userId="6daf87964d9f885a" providerId="LiveId" clId="{B51582A7-33FF-4338-9598-CF99ABC609B0}" dt="2025-09-20T11:37:06.084" v="11506" actId="1035"/>
        <pc:sldMkLst>
          <pc:docMk/>
          <pc:sldMk cId="3232637240" sldId="266"/>
        </pc:sldMkLst>
        <pc:spChg chg="add mod">
          <ac:chgData name="MARCOS SILVA" userId="6daf87964d9f885a" providerId="LiveId" clId="{B51582A7-33FF-4338-9598-CF99ABC609B0}" dt="2025-09-20T11:37:06.084" v="11506" actId="1035"/>
          <ac:spMkLst>
            <pc:docMk/>
            <pc:sldMk cId="3232637240" sldId="266"/>
            <ac:spMk id="2" creationId="{08CC6EDC-82A6-0E2B-CA20-AE3F33016B85}"/>
          </ac:spMkLst>
        </pc:spChg>
        <pc:spChg chg="add mod">
          <ac:chgData name="MARCOS SILVA" userId="6daf87964d9f885a" providerId="LiveId" clId="{B51582A7-33FF-4338-9598-CF99ABC609B0}" dt="2025-09-19T17:25:11.858" v="8265" actId="115"/>
          <ac:spMkLst>
            <pc:docMk/>
            <pc:sldMk cId="3232637240" sldId="266"/>
            <ac:spMk id="3" creationId="{0BC175EE-21FA-736F-7CE6-10DE274169F8}"/>
          </ac:spMkLst>
        </pc:spChg>
      </pc:sldChg>
      <pc:sldChg chg="addSp delSp modSp add del mod">
        <pc:chgData name="MARCOS SILVA" userId="6daf87964d9f885a" providerId="LiveId" clId="{B51582A7-33FF-4338-9598-CF99ABC609B0}" dt="2025-09-20T12:01:23.487" v="12431" actId="47"/>
        <pc:sldMkLst>
          <pc:docMk/>
          <pc:sldMk cId="952080796" sldId="267"/>
        </pc:sldMkLst>
      </pc:sldChg>
      <pc:sldChg chg="delSp modSp add mod ord">
        <pc:chgData name="MARCOS SILVA" userId="6daf87964d9f885a" providerId="LiveId" clId="{B51582A7-33FF-4338-9598-CF99ABC609B0}" dt="2025-09-21T15:29:09.189" v="17548" actId="20577"/>
        <pc:sldMkLst>
          <pc:docMk/>
          <pc:sldMk cId="809491452" sldId="268"/>
        </pc:sldMkLst>
        <pc:spChg chg="mod">
          <ac:chgData name="MARCOS SILVA" userId="6daf87964d9f885a" providerId="LiveId" clId="{B51582A7-33FF-4338-9598-CF99ABC609B0}" dt="2025-09-21T15:29:09.189" v="17548" actId="20577"/>
          <ac:spMkLst>
            <pc:docMk/>
            <pc:sldMk cId="809491452" sldId="268"/>
            <ac:spMk id="3" creationId="{EC413E8E-77AD-1AAE-8462-0FD43AE85AA2}"/>
          </ac:spMkLst>
        </pc:spChg>
      </pc:sldChg>
      <pc:sldChg chg="delSp modSp add mod ord">
        <pc:chgData name="MARCOS SILVA" userId="6daf87964d9f885a" providerId="LiveId" clId="{B51582A7-33FF-4338-9598-CF99ABC609B0}" dt="2025-09-21T12:16:19.832" v="15542" actId="20577"/>
        <pc:sldMkLst>
          <pc:docMk/>
          <pc:sldMk cId="2618661938" sldId="269"/>
        </pc:sldMkLst>
        <pc:spChg chg="mod">
          <ac:chgData name="MARCOS SILVA" userId="6daf87964d9f885a" providerId="LiveId" clId="{B51582A7-33FF-4338-9598-CF99ABC609B0}" dt="2025-09-21T12:16:19.832" v="15542" actId="20577"/>
          <ac:spMkLst>
            <pc:docMk/>
            <pc:sldMk cId="2618661938" sldId="269"/>
            <ac:spMk id="3" creationId="{95CC36ED-335B-C149-4146-8E7A359E9EB7}"/>
          </ac:spMkLst>
        </pc:spChg>
      </pc:sldChg>
      <pc:sldChg chg="addSp delSp modSp add mod ord">
        <pc:chgData name="MARCOS SILVA" userId="6daf87964d9f885a" providerId="LiveId" clId="{B51582A7-33FF-4338-9598-CF99ABC609B0}" dt="2025-09-21T15:24:50.162" v="17519" actId="1035"/>
        <pc:sldMkLst>
          <pc:docMk/>
          <pc:sldMk cId="1426840650" sldId="270"/>
        </pc:sldMkLst>
        <pc:spChg chg="add mod">
          <ac:chgData name="MARCOS SILVA" userId="6daf87964d9f885a" providerId="LiveId" clId="{B51582A7-33FF-4338-9598-CF99ABC609B0}" dt="2025-09-21T15:24:50.162" v="17519" actId="1035"/>
          <ac:spMkLst>
            <pc:docMk/>
            <pc:sldMk cId="1426840650" sldId="270"/>
            <ac:spMk id="2" creationId="{90F2276C-F560-97EB-01F0-C790F45B9BFB}"/>
          </ac:spMkLst>
        </pc:spChg>
        <pc:spChg chg="mod">
          <ac:chgData name="MARCOS SILVA" userId="6daf87964d9f885a" providerId="LiveId" clId="{B51582A7-33FF-4338-9598-CF99ABC609B0}" dt="2025-09-21T15:24:24.791" v="17484" actId="113"/>
          <ac:spMkLst>
            <pc:docMk/>
            <pc:sldMk cId="1426840650" sldId="270"/>
            <ac:spMk id="3" creationId="{86057A99-DB68-9009-7337-E5237E3DFD9C}"/>
          </ac:spMkLst>
        </pc:spChg>
      </pc:sldChg>
      <pc:sldChg chg="modSp add del mod ord">
        <pc:chgData name="MARCOS SILVA" userId="6daf87964d9f885a" providerId="LiveId" clId="{B51582A7-33FF-4338-9598-CF99ABC609B0}" dt="2025-09-20T16:55:32.444" v="15313" actId="47"/>
        <pc:sldMkLst>
          <pc:docMk/>
          <pc:sldMk cId="206375598" sldId="271"/>
        </pc:sldMkLst>
      </pc:sldChg>
      <pc:sldChg chg="modSp add del mod ord">
        <pc:chgData name="MARCOS SILVA" userId="6daf87964d9f885a" providerId="LiveId" clId="{B51582A7-33FF-4338-9598-CF99ABC609B0}" dt="2025-09-20T16:55:32.444" v="15313" actId="47"/>
        <pc:sldMkLst>
          <pc:docMk/>
          <pc:sldMk cId="578260504" sldId="272"/>
        </pc:sldMkLst>
      </pc:sldChg>
      <pc:sldChg chg="modSp add del mod ord">
        <pc:chgData name="MARCOS SILVA" userId="6daf87964d9f885a" providerId="LiveId" clId="{B51582A7-33FF-4338-9598-CF99ABC609B0}" dt="2025-09-20T16:55:32.444" v="15313" actId="47"/>
        <pc:sldMkLst>
          <pc:docMk/>
          <pc:sldMk cId="3528084155" sldId="273"/>
        </pc:sldMkLst>
      </pc:sldChg>
      <pc:sldChg chg="delSp modSp add mod ord">
        <pc:chgData name="MARCOS SILVA" userId="6daf87964d9f885a" providerId="LiveId" clId="{B51582A7-33FF-4338-9598-CF99ABC609B0}" dt="2025-09-21T15:26:23.232" v="17521" actId="113"/>
        <pc:sldMkLst>
          <pc:docMk/>
          <pc:sldMk cId="4067111615" sldId="274"/>
        </pc:sldMkLst>
        <pc:spChg chg="mod">
          <ac:chgData name="MARCOS SILVA" userId="6daf87964d9f885a" providerId="LiveId" clId="{B51582A7-33FF-4338-9598-CF99ABC609B0}" dt="2025-09-21T15:26:23.232" v="17521" actId="113"/>
          <ac:spMkLst>
            <pc:docMk/>
            <pc:sldMk cId="4067111615" sldId="274"/>
            <ac:spMk id="3" creationId="{2896A154-BDD4-6BA6-9E85-5A6A60DD270B}"/>
          </ac:spMkLst>
        </pc:spChg>
      </pc:sldChg>
      <pc:sldChg chg="delSp modSp add mod ord">
        <pc:chgData name="MARCOS SILVA" userId="6daf87964d9f885a" providerId="LiveId" clId="{B51582A7-33FF-4338-9598-CF99ABC609B0}" dt="2025-09-20T16:58:44.516" v="15389" actId="20577"/>
        <pc:sldMkLst>
          <pc:docMk/>
          <pc:sldMk cId="4046655040" sldId="275"/>
        </pc:sldMkLst>
        <pc:spChg chg="mod">
          <ac:chgData name="MARCOS SILVA" userId="6daf87964d9f885a" providerId="LiveId" clId="{B51582A7-33FF-4338-9598-CF99ABC609B0}" dt="2025-09-20T16:58:44.516" v="15389" actId="20577"/>
          <ac:spMkLst>
            <pc:docMk/>
            <pc:sldMk cId="4046655040" sldId="275"/>
            <ac:spMk id="3" creationId="{37B6601C-973A-EC7F-3CFE-4A3DBA318114}"/>
          </ac:spMkLst>
        </pc:spChg>
      </pc:sldChg>
      <pc:sldChg chg="modSp add del mod ord">
        <pc:chgData name="MARCOS SILVA" userId="6daf87964d9f885a" providerId="LiveId" clId="{B51582A7-33FF-4338-9598-CF99ABC609B0}" dt="2025-09-20T16:55:32.444" v="15313" actId="47"/>
        <pc:sldMkLst>
          <pc:docMk/>
          <pc:sldMk cId="58032841" sldId="276"/>
        </pc:sldMkLst>
      </pc:sldChg>
      <pc:sldChg chg="modSp add del mod ord">
        <pc:chgData name="MARCOS SILVA" userId="6daf87964d9f885a" providerId="LiveId" clId="{B51582A7-33FF-4338-9598-CF99ABC609B0}" dt="2025-09-20T16:55:32.444" v="15313" actId="47"/>
        <pc:sldMkLst>
          <pc:docMk/>
          <pc:sldMk cId="1659936574" sldId="277"/>
        </pc:sldMkLst>
      </pc:sldChg>
      <pc:sldChg chg="addSp delSp modSp add mod ord setBg">
        <pc:chgData name="MARCOS SILVA" userId="6daf87964d9f885a" providerId="LiveId" clId="{B51582A7-33FF-4338-9598-CF99ABC609B0}" dt="2025-09-21T12:43:26.153" v="16120" actId="113"/>
        <pc:sldMkLst>
          <pc:docMk/>
          <pc:sldMk cId="2157094403" sldId="278"/>
        </pc:sldMkLst>
        <pc:spChg chg="mod">
          <ac:chgData name="MARCOS SILVA" userId="6daf87964d9f885a" providerId="LiveId" clId="{B51582A7-33FF-4338-9598-CF99ABC609B0}" dt="2025-09-18T13:01:07.961" v="5231" actId="1076"/>
          <ac:spMkLst>
            <pc:docMk/>
            <pc:sldMk cId="2157094403" sldId="278"/>
            <ac:spMk id="3" creationId="{42F45125-2DA6-E32B-F7DF-1C7A26249686}"/>
          </ac:spMkLst>
        </pc:spChg>
        <pc:spChg chg="add mod">
          <ac:chgData name="MARCOS SILVA" userId="6daf87964d9f885a" providerId="LiveId" clId="{B51582A7-33FF-4338-9598-CF99ABC609B0}" dt="2025-09-21T12:25:14.295" v="15913" actId="6549"/>
          <ac:spMkLst>
            <pc:docMk/>
            <pc:sldMk cId="2157094403" sldId="278"/>
            <ac:spMk id="5" creationId="{CDBB0307-7B77-DEB1-4356-B2CAC0BFD03A}"/>
          </ac:spMkLst>
        </pc:spChg>
        <pc:spChg chg="add mod">
          <ac:chgData name="MARCOS SILVA" userId="6daf87964d9f885a" providerId="LiveId" clId="{B51582A7-33FF-4338-9598-CF99ABC609B0}" dt="2025-09-21T12:43:26.153" v="16120" actId="113"/>
          <ac:spMkLst>
            <pc:docMk/>
            <pc:sldMk cId="2157094403" sldId="278"/>
            <ac:spMk id="7" creationId="{2DBEDF9A-D0B2-2E8E-98C7-B6DD33F176B9}"/>
          </ac:spMkLst>
        </pc:spChg>
        <pc:picChg chg="add mod">
          <ac:chgData name="MARCOS SILVA" userId="6daf87964d9f885a" providerId="LiveId" clId="{B51582A7-33FF-4338-9598-CF99ABC609B0}" dt="2025-09-18T13:00:58.976" v="5230" actId="1038"/>
          <ac:picMkLst>
            <pc:docMk/>
            <pc:sldMk cId="2157094403" sldId="278"/>
            <ac:picMk id="4" creationId="{B5078F98-26F4-A6F7-24A3-AA00640240DF}"/>
          </ac:picMkLst>
        </pc:picChg>
      </pc:sldChg>
      <pc:sldChg chg="addSp delSp modSp add mod">
        <pc:chgData name="MARCOS SILVA" userId="6daf87964d9f885a" providerId="LiveId" clId="{B51582A7-33FF-4338-9598-CF99ABC609B0}" dt="2025-09-21T15:18:03.237" v="17469" actId="113"/>
        <pc:sldMkLst>
          <pc:docMk/>
          <pc:sldMk cId="3602596706" sldId="279"/>
        </pc:sldMkLst>
        <pc:spChg chg="add mod">
          <ac:chgData name="MARCOS SILVA" userId="6daf87964d9f885a" providerId="LiveId" clId="{B51582A7-33FF-4338-9598-CF99ABC609B0}" dt="2025-09-21T15:11:11.169" v="17465" actId="14100"/>
          <ac:spMkLst>
            <pc:docMk/>
            <pc:sldMk cId="3602596706" sldId="279"/>
            <ac:spMk id="2" creationId="{4E63D2A4-BDC0-EEC1-DD53-581714C705FD}"/>
          </ac:spMkLst>
        </pc:spChg>
        <pc:spChg chg="mod">
          <ac:chgData name="MARCOS SILVA" userId="6daf87964d9f885a" providerId="LiveId" clId="{B51582A7-33FF-4338-9598-CF99ABC609B0}" dt="2025-09-21T15:18:03.237" v="17469" actId="113"/>
          <ac:spMkLst>
            <pc:docMk/>
            <pc:sldMk cId="3602596706" sldId="279"/>
            <ac:spMk id="3" creationId="{A4196F72-61A2-E6E3-D666-C83FF4072921}"/>
          </ac:spMkLst>
        </pc:spChg>
      </pc:sldChg>
      <pc:sldChg chg="addSp delSp modSp add mod ord">
        <pc:chgData name="MARCOS SILVA" userId="6daf87964d9f885a" providerId="LiveId" clId="{B51582A7-33FF-4338-9598-CF99ABC609B0}" dt="2025-09-21T14:51:17.349" v="17239" actId="6549"/>
        <pc:sldMkLst>
          <pc:docMk/>
          <pc:sldMk cId="1672779184" sldId="280"/>
        </pc:sldMkLst>
        <pc:spChg chg="add mod">
          <ac:chgData name="MARCOS SILVA" userId="6daf87964d9f885a" providerId="LiveId" clId="{B51582A7-33FF-4338-9598-CF99ABC609B0}" dt="2025-09-21T12:33:46.514" v="16080"/>
          <ac:spMkLst>
            <pc:docMk/>
            <pc:sldMk cId="1672779184" sldId="280"/>
            <ac:spMk id="2" creationId="{812E2E81-2CFE-3229-3A3B-ABC1F7A2E91F}"/>
          </ac:spMkLst>
        </pc:spChg>
        <pc:spChg chg="add mod">
          <ac:chgData name="MARCOS SILVA" userId="6daf87964d9f885a" providerId="LiveId" clId="{B51582A7-33FF-4338-9598-CF99ABC609B0}" dt="2025-09-21T14:51:17.349" v="17239" actId="6549"/>
          <ac:spMkLst>
            <pc:docMk/>
            <pc:sldMk cId="1672779184" sldId="280"/>
            <ac:spMk id="6" creationId="{D420C1B3-C16F-04DD-ADF9-1760EB7D0101}"/>
          </ac:spMkLst>
        </pc:spChg>
        <pc:picChg chg="add mod">
          <ac:chgData name="MARCOS SILVA" userId="6daf87964d9f885a" providerId="LiveId" clId="{B51582A7-33FF-4338-9598-CF99ABC609B0}" dt="2025-09-18T11:47:14.347" v="3583" actId="1076"/>
          <ac:picMkLst>
            <pc:docMk/>
            <pc:sldMk cId="1672779184" sldId="280"/>
            <ac:picMk id="5" creationId="{C96B4DD6-73D8-60F8-172B-33EBE2AE5555}"/>
          </ac:picMkLst>
        </pc:picChg>
      </pc:sldChg>
      <pc:sldChg chg="addSp delSp modSp add mod ord">
        <pc:chgData name="MARCOS SILVA" userId="6daf87964d9f885a" providerId="LiveId" clId="{B51582A7-33FF-4338-9598-CF99ABC609B0}" dt="2025-09-21T14:58:17.168" v="17301" actId="14100"/>
        <pc:sldMkLst>
          <pc:docMk/>
          <pc:sldMk cId="2783875206" sldId="281"/>
        </pc:sldMkLst>
        <pc:spChg chg="add mod">
          <ac:chgData name="MARCOS SILVA" userId="6daf87964d9f885a" providerId="LiveId" clId="{B51582A7-33FF-4338-9598-CF99ABC609B0}" dt="2025-09-19T16:11:44.895" v="7872" actId="692"/>
          <ac:spMkLst>
            <pc:docMk/>
            <pc:sldMk cId="2783875206" sldId="281"/>
            <ac:spMk id="2" creationId="{6954FCD7-0A71-6AB6-F696-AF1E219A7CCF}"/>
          </ac:spMkLst>
        </pc:spChg>
        <pc:spChg chg="mod">
          <ac:chgData name="MARCOS SILVA" userId="6daf87964d9f885a" providerId="LiveId" clId="{B51582A7-33FF-4338-9598-CF99ABC609B0}" dt="2025-09-19T05:19:06.907" v="7128" actId="207"/>
          <ac:spMkLst>
            <pc:docMk/>
            <pc:sldMk cId="2783875206" sldId="281"/>
            <ac:spMk id="3" creationId="{7746E423-44BB-2B3B-EC59-53C64B17C9F1}"/>
          </ac:spMkLst>
        </pc:spChg>
        <pc:spChg chg="add mod">
          <ac:chgData name="MARCOS SILVA" userId="6daf87964d9f885a" providerId="LiveId" clId="{B51582A7-33FF-4338-9598-CF99ABC609B0}" dt="2025-09-21T14:58:17.168" v="17301" actId="14100"/>
          <ac:spMkLst>
            <pc:docMk/>
            <pc:sldMk cId="2783875206" sldId="281"/>
            <ac:spMk id="5" creationId="{23A5D2DE-3033-FE2F-37D7-F86719684E92}"/>
          </ac:spMkLst>
        </pc:spChg>
        <pc:spChg chg="add mod">
          <ac:chgData name="MARCOS SILVA" userId="6daf87964d9f885a" providerId="LiveId" clId="{B51582A7-33FF-4338-9598-CF99ABC609B0}" dt="2025-09-19T05:21:17.124" v="7175" actId="1076"/>
          <ac:spMkLst>
            <pc:docMk/>
            <pc:sldMk cId="2783875206" sldId="281"/>
            <ac:spMk id="6" creationId="{CB4631D7-AEF7-697E-6078-E35824808D8F}"/>
          </ac:spMkLst>
        </pc:spChg>
        <pc:spChg chg="add mod">
          <ac:chgData name="MARCOS SILVA" userId="6daf87964d9f885a" providerId="LiveId" clId="{B51582A7-33FF-4338-9598-CF99ABC609B0}" dt="2025-09-19T05:21:10.369" v="7174" actId="1076"/>
          <ac:spMkLst>
            <pc:docMk/>
            <pc:sldMk cId="2783875206" sldId="281"/>
            <ac:spMk id="7" creationId="{8F1C2C8F-5B92-83C0-299C-6B2D687B0FA0}"/>
          </ac:spMkLst>
        </pc:spChg>
        <pc:spChg chg="add mod">
          <ac:chgData name="MARCOS SILVA" userId="6daf87964d9f885a" providerId="LiveId" clId="{B51582A7-33FF-4338-9598-CF99ABC609B0}" dt="2025-09-19T16:16:25.567" v="7997" actId="1076"/>
          <ac:spMkLst>
            <pc:docMk/>
            <pc:sldMk cId="2783875206" sldId="281"/>
            <ac:spMk id="10" creationId="{9F9E24BB-6B93-39F3-BDA3-2FB5E8A57393}"/>
          </ac:spMkLst>
        </pc:spChg>
        <pc:picChg chg="add mod">
          <ac:chgData name="MARCOS SILVA" userId="6daf87964d9f885a" providerId="LiveId" clId="{B51582A7-33FF-4338-9598-CF99ABC609B0}" dt="2025-09-19T05:20:29.188" v="7129" actId="1076"/>
          <ac:picMkLst>
            <pc:docMk/>
            <pc:sldMk cId="2783875206" sldId="281"/>
            <ac:picMk id="4" creationId="{B2A79E91-9BAE-B159-5F7B-BD8B676306DC}"/>
          </ac:picMkLst>
        </pc:picChg>
        <pc:cxnChg chg="add mod">
          <ac:chgData name="MARCOS SILVA" userId="6daf87964d9f885a" providerId="LiveId" clId="{B51582A7-33FF-4338-9598-CF99ABC609B0}" dt="2025-09-19T16:16:54.566" v="8001" actId="692"/>
          <ac:cxnSpMkLst>
            <pc:docMk/>
            <pc:sldMk cId="2783875206" sldId="281"/>
            <ac:cxnSpMk id="11" creationId="{95BE4217-E590-C58C-976F-D24262F822FD}"/>
          </ac:cxnSpMkLst>
        </pc:cxnChg>
        <pc:cxnChg chg="add mod">
          <ac:chgData name="MARCOS SILVA" userId="6daf87964d9f885a" providerId="LiveId" clId="{B51582A7-33FF-4338-9598-CF99ABC609B0}" dt="2025-09-19T16:17:05.554" v="8002" actId="692"/>
          <ac:cxnSpMkLst>
            <pc:docMk/>
            <pc:sldMk cId="2783875206" sldId="281"/>
            <ac:cxnSpMk id="13" creationId="{24A10B4B-4274-4A03-2422-749A8165CBB1}"/>
          </ac:cxnSpMkLst>
        </pc:cxnChg>
      </pc:sldChg>
      <pc:sldChg chg="addSp delSp modSp add mod ord">
        <pc:chgData name="MARCOS SILVA" userId="6daf87964d9f885a" providerId="LiveId" clId="{B51582A7-33FF-4338-9598-CF99ABC609B0}" dt="2025-09-21T15:23:00.677" v="17480" actId="20577"/>
        <pc:sldMkLst>
          <pc:docMk/>
          <pc:sldMk cId="2801201731" sldId="282"/>
        </pc:sldMkLst>
        <pc:spChg chg="add mod">
          <ac:chgData name="MARCOS SILVA" userId="6daf87964d9f885a" providerId="LiveId" clId="{B51582A7-33FF-4338-9598-CF99ABC609B0}" dt="2025-09-20T03:40:22.938" v="11454" actId="207"/>
          <ac:spMkLst>
            <pc:docMk/>
            <pc:sldMk cId="2801201731" sldId="282"/>
            <ac:spMk id="2" creationId="{2B16A6DD-6571-8E94-3573-A83C2833FEDA}"/>
          </ac:spMkLst>
        </pc:spChg>
        <pc:spChg chg="mod">
          <ac:chgData name="MARCOS SILVA" userId="6daf87964d9f885a" providerId="LiveId" clId="{B51582A7-33FF-4338-9598-CF99ABC609B0}" dt="2025-09-21T15:23:00.677" v="17480" actId="20577"/>
          <ac:spMkLst>
            <pc:docMk/>
            <pc:sldMk cId="2801201731" sldId="282"/>
            <ac:spMk id="3" creationId="{603521A3-6FEA-9573-2998-A72814B33212}"/>
          </ac:spMkLst>
        </pc:spChg>
        <pc:spChg chg="add mod">
          <ac:chgData name="MARCOS SILVA" userId="6daf87964d9f885a" providerId="LiveId" clId="{B51582A7-33FF-4338-9598-CF99ABC609B0}" dt="2025-09-20T14:48:23.708" v="13477" actId="207"/>
          <ac:spMkLst>
            <pc:docMk/>
            <pc:sldMk cId="2801201731" sldId="282"/>
            <ac:spMk id="4" creationId="{F6650FD6-1738-841F-9687-485BFE5711C0}"/>
          </ac:spMkLst>
        </pc:spChg>
      </pc:sldChg>
      <pc:sldChg chg="modSp add del mod">
        <pc:chgData name="MARCOS SILVA" userId="6daf87964d9f885a" providerId="LiveId" clId="{B51582A7-33FF-4338-9598-CF99ABC609B0}" dt="2025-09-20T16:55:32.444" v="15313" actId="47"/>
        <pc:sldMkLst>
          <pc:docMk/>
          <pc:sldMk cId="2347395622" sldId="283"/>
        </pc:sldMkLst>
      </pc:sldChg>
      <pc:sldChg chg="add del">
        <pc:chgData name="MARCOS SILVA" userId="6daf87964d9f885a" providerId="LiveId" clId="{B51582A7-33FF-4338-9598-CF99ABC609B0}" dt="2025-09-20T16:55:32.444" v="15313" actId="47"/>
        <pc:sldMkLst>
          <pc:docMk/>
          <pc:sldMk cId="2311193174" sldId="284"/>
        </pc:sldMkLst>
      </pc:sldChg>
      <pc:sldChg chg="add del">
        <pc:chgData name="MARCOS SILVA" userId="6daf87964d9f885a" providerId="LiveId" clId="{B51582A7-33FF-4338-9598-CF99ABC609B0}" dt="2025-09-20T16:55:32.444" v="15313" actId="47"/>
        <pc:sldMkLst>
          <pc:docMk/>
          <pc:sldMk cId="3775121818" sldId="285"/>
        </pc:sldMkLst>
      </pc:sldChg>
      <pc:sldChg chg="add del">
        <pc:chgData name="MARCOS SILVA" userId="6daf87964d9f885a" providerId="LiveId" clId="{B51582A7-33FF-4338-9598-CF99ABC609B0}" dt="2025-09-20T16:55:32.444" v="15313" actId="47"/>
        <pc:sldMkLst>
          <pc:docMk/>
          <pc:sldMk cId="3148935652" sldId="286"/>
        </pc:sldMkLst>
      </pc:sldChg>
      <pc:sldChg chg="add del">
        <pc:chgData name="MARCOS SILVA" userId="6daf87964d9f885a" providerId="LiveId" clId="{B51582A7-33FF-4338-9598-CF99ABC609B0}" dt="2025-09-20T16:55:32.444" v="15313" actId="47"/>
        <pc:sldMkLst>
          <pc:docMk/>
          <pc:sldMk cId="2198246448" sldId="287"/>
        </pc:sldMkLst>
      </pc:sldChg>
      <pc:sldChg chg="add del">
        <pc:chgData name="MARCOS SILVA" userId="6daf87964d9f885a" providerId="LiveId" clId="{B51582A7-33FF-4338-9598-CF99ABC609B0}" dt="2025-09-20T16:55:32.444" v="15313" actId="47"/>
        <pc:sldMkLst>
          <pc:docMk/>
          <pc:sldMk cId="2668808761" sldId="288"/>
        </pc:sldMkLst>
      </pc:sldChg>
      <pc:sldChg chg="add del">
        <pc:chgData name="MARCOS SILVA" userId="6daf87964d9f885a" providerId="LiveId" clId="{B51582A7-33FF-4338-9598-CF99ABC609B0}" dt="2025-09-20T16:55:32.444" v="15313" actId="47"/>
        <pc:sldMkLst>
          <pc:docMk/>
          <pc:sldMk cId="1994037176" sldId="289"/>
        </pc:sldMkLst>
      </pc:sldChg>
      <pc:sldChg chg="delSp modSp add mod ord">
        <pc:chgData name="MARCOS SILVA" userId="6daf87964d9f885a" providerId="LiveId" clId="{B51582A7-33FF-4338-9598-CF99ABC609B0}" dt="2025-09-20T15:53:00.694" v="15256" actId="20577"/>
        <pc:sldMkLst>
          <pc:docMk/>
          <pc:sldMk cId="504759564" sldId="290"/>
        </pc:sldMkLst>
        <pc:spChg chg="mod">
          <ac:chgData name="MARCOS SILVA" userId="6daf87964d9f885a" providerId="LiveId" clId="{B51582A7-33FF-4338-9598-CF99ABC609B0}" dt="2025-09-20T15:53:00.694" v="15256" actId="20577"/>
          <ac:spMkLst>
            <pc:docMk/>
            <pc:sldMk cId="504759564" sldId="290"/>
            <ac:spMk id="3" creationId="{16F5D47F-CDDE-F24D-1D16-F7FA17554A56}"/>
          </ac:spMkLst>
        </pc:spChg>
      </pc:sldChg>
      <pc:sldChg chg="add del">
        <pc:chgData name="MARCOS SILVA" userId="6daf87964d9f885a" providerId="LiveId" clId="{B51582A7-33FF-4338-9598-CF99ABC609B0}" dt="2025-09-20T16:55:32.444" v="15313" actId="47"/>
        <pc:sldMkLst>
          <pc:docMk/>
          <pc:sldMk cId="137219656" sldId="291"/>
        </pc:sldMkLst>
      </pc:sldChg>
      <pc:sldChg chg="modSp add del mod">
        <pc:chgData name="MARCOS SILVA" userId="6daf87964d9f885a" providerId="LiveId" clId="{B51582A7-33FF-4338-9598-CF99ABC609B0}" dt="2025-09-20T16:55:32.444" v="15313" actId="47"/>
        <pc:sldMkLst>
          <pc:docMk/>
          <pc:sldMk cId="905925123" sldId="292"/>
        </pc:sldMkLst>
      </pc:sldChg>
      <pc:sldChg chg="addSp modSp add mod ord">
        <pc:chgData name="MARCOS SILVA" userId="6daf87964d9f885a" providerId="LiveId" clId="{B51582A7-33FF-4338-9598-CF99ABC609B0}" dt="2025-09-21T15:02:03.666" v="17441" actId="14100"/>
        <pc:sldMkLst>
          <pc:docMk/>
          <pc:sldMk cId="1009526601" sldId="293"/>
        </pc:sldMkLst>
        <pc:spChg chg="add mod">
          <ac:chgData name="MARCOS SILVA" userId="6daf87964d9f885a" providerId="LiveId" clId="{B51582A7-33FF-4338-9598-CF99ABC609B0}" dt="2025-09-21T15:02:03.666" v="17441" actId="14100"/>
          <ac:spMkLst>
            <pc:docMk/>
            <pc:sldMk cId="1009526601" sldId="293"/>
            <ac:spMk id="2" creationId="{88EA4239-257F-99AA-1937-4F7EF62E8BC2}"/>
          </ac:spMkLst>
        </pc:spChg>
        <pc:spChg chg="mod">
          <ac:chgData name="MARCOS SILVA" userId="6daf87964d9f885a" providerId="LiveId" clId="{B51582A7-33FF-4338-9598-CF99ABC609B0}" dt="2025-09-21T15:01:08.209" v="17437" actId="113"/>
          <ac:spMkLst>
            <pc:docMk/>
            <pc:sldMk cId="1009526601" sldId="293"/>
            <ac:spMk id="3" creationId="{4B30F555-FEC4-4003-4DFD-BEA5276449BB}"/>
          </ac:spMkLst>
        </pc:spChg>
        <pc:spChg chg="add mod">
          <ac:chgData name="MARCOS SILVA" userId="6daf87964d9f885a" providerId="LiveId" clId="{B51582A7-33FF-4338-9598-CF99ABC609B0}" dt="2025-09-21T15:00:56.071" v="17436" actId="207"/>
          <ac:spMkLst>
            <pc:docMk/>
            <pc:sldMk cId="1009526601" sldId="293"/>
            <ac:spMk id="4" creationId="{F044C62A-464A-EAAB-81BC-9B805F1BB289}"/>
          </ac:spMkLst>
        </pc:spChg>
      </pc:sldChg>
      <pc:sldChg chg="addSp delSp modSp add mod ord">
        <pc:chgData name="MARCOS SILVA" userId="6daf87964d9f885a" providerId="LiveId" clId="{B51582A7-33FF-4338-9598-CF99ABC609B0}" dt="2025-09-21T12:38:52.775" v="16117" actId="1076"/>
        <pc:sldMkLst>
          <pc:docMk/>
          <pc:sldMk cId="1701391452" sldId="294"/>
        </pc:sldMkLst>
        <pc:spChg chg="mod">
          <ac:chgData name="MARCOS SILVA" userId="6daf87964d9f885a" providerId="LiveId" clId="{B51582A7-33FF-4338-9598-CF99ABC609B0}" dt="2025-09-20T15:59:33.590" v="15307" actId="1076"/>
          <ac:spMkLst>
            <pc:docMk/>
            <pc:sldMk cId="1701391452" sldId="294"/>
            <ac:spMk id="3" creationId="{BE22D495-DD32-9949-1724-83CA4927BBCE}"/>
          </ac:spMkLst>
        </pc:spChg>
        <pc:spChg chg="add mod">
          <ac:chgData name="MARCOS SILVA" userId="6daf87964d9f885a" providerId="LiveId" clId="{B51582A7-33FF-4338-9598-CF99ABC609B0}" dt="2025-09-21T12:38:52.775" v="16117" actId="1076"/>
          <ac:spMkLst>
            <pc:docMk/>
            <pc:sldMk cId="1701391452" sldId="294"/>
            <ac:spMk id="7" creationId="{2E0D240B-562B-CAA7-4574-3EBF85307567}"/>
          </ac:spMkLst>
        </pc:spChg>
        <pc:picChg chg="add mod">
          <ac:chgData name="MARCOS SILVA" userId="6daf87964d9f885a" providerId="LiveId" clId="{B51582A7-33FF-4338-9598-CF99ABC609B0}" dt="2025-09-19T17:25:54.289" v="8267" actId="14100"/>
          <ac:picMkLst>
            <pc:docMk/>
            <pc:sldMk cId="1701391452" sldId="294"/>
            <ac:picMk id="6" creationId="{F0FCF027-0B32-96F4-16EF-34FBAEF80A5C}"/>
          </ac:picMkLst>
        </pc:picChg>
      </pc:sldChg>
      <pc:sldChg chg="modSp add mod ord">
        <pc:chgData name="MARCOS SILVA" userId="6daf87964d9f885a" providerId="LiveId" clId="{B51582A7-33FF-4338-9598-CF99ABC609B0}" dt="2025-09-21T12:16:43.228" v="15543"/>
        <pc:sldMkLst>
          <pc:docMk/>
          <pc:sldMk cId="2891530828" sldId="295"/>
        </pc:sldMkLst>
        <pc:spChg chg="mod">
          <ac:chgData name="MARCOS SILVA" userId="6daf87964d9f885a" providerId="LiveId" clId="{B51582A7-33FF-4338-9598-CF99ABC609B0}" dt="2025-09-21T12:16:43.228" v="15543"/>
          <ac:spMkLst>
            <pc:docMk/>
            <pc:sldMk cId="2891530828" sldId="295"/>
            <ac:spMk id="3" creationId="{DA62BFAC-FC7B-4628-83C6-5F34C729FE67}"/>
          </ac:spMkLst>
        </pc:spChg>
      </pc:sldChg>
      <pc:sldChg chg="addSp delSp modSp add mod ord">
        <pc:chgData name="MARCOS SILVA" userId="6daf87964d9f885a" providerId="LiveId" clId="{B51582A7-33FF-4338-9598-CF99ABC609B0}" dt="2025-09-21T15:03:20.106" v="17445" actId="113"/>
        <pc:sldMkLst>
          <pc:docMk/>
          <pc:sldMk cId="2360202937" sldId="296"/>
        </pc:sldMkLst>
        <pc:spChg chg="mod">
          <ac:chgData name="MARCOS SILVA" userId="6daf87964d9f885a" providerId="LiveId" clId="{B51582A7-33FF-4338-9598-CF99ABC609B0}" dt="2025-09-21T15:03:11.964" v="17444" actId="14100"/>
          <ac:spMkLst>
            <pc:docMk/>
            <pc:sldMk cId="2360202937" sldId="296"/>
            <ac:spMk id="3" creationId="{FFB4C478-91B5-658D-DFF0-06A91AE4963B}"/>
          </ac:spMkLst>
        </pc:spChg>
        <pc:spChg chg="add del mod">
          <ac:chgData name="MARCOS SILVA" userId="6daf87964d9f885a" providerId="LiveId" clId="{B51582A7-33FF-4338-9598-CF99ABC609B0}" dt="2025-09-20T02:28:57.553" v="10665" actId="478"/>
          <ac:spMkLst>
            <pc:docMk/>
            <pc:sldMk cId="2360202937" sldId="296"/>
            <ac:spMk id="16" creationId="{AA7478FC-6D49-D2B0-26B8-E157B2275C03}"/>
          </ac:spMkLst>
        </pc:spChg>
        <pc:spChg chg="add del mod">
          <ac:chgData name="MARCOS SILVA" userId="6daf87964d9f885a" providerId="LiveId" clId="{B51582A7-33FF-4338-9598-CF99ABC609B0}" dt="2025-09-20T02:29:04.623" v="10668" actId="478"/>
          <ac:spMkLst>
            <pc:docMk/>
            <pc:sldMk cId="2360202937" sldId="296"/>
            <ac:spMk id="17" creationId="{8E2936CA-70C5-8277-F296-D55794E7152F}"/>
          </ac:spMkLst>
        </pc:spChg>
        <pc:spChg chg="add del mod">
          <ac:chgData name="MARCOS SILVA" userId="6daf87964d9f885a" providerId="LiveId" clId="{B51582A7-33FF-4338-9598-CF99ABC609B0}" dt="2025-09-20T02:29:00.187" v="10666" actId="478"/>
          <ac:spMkLst>
            <pc:docMk/>
            <pc:sldMk cId="2360202937" sldId="296"/>
            <ac:spMk id="18" creationId="{F6147026-A06E-D21A-6281-1A8D33FEAA8B}"/>
          </ac:spMkLst>
        </pc:spChg>
        <pc:spChg chg="add del mod">
          <ac:chgData name="MARCOS SILVA" userId="6daf87964d9f885a" providerId="LiveId" clId="{B51582A7-33FF-4338-9598-CF99ABC609B0}" dt="2025-09-20T02:29:09.596" v="10670" actId="478"/>
          <ac:spMkLst>
            <pc:docMk/>
            <pc:sldMk cId="2360202937" sldId="296"/>
            <ac:spMk id="19" creationId="{E8AC9D54-6EDF-FF46-88D5-032FEC20F327}"/>
          </ac:spMkLst>
        </pc:spChg>
        <pc:spChg chg="mod">
          <ac:chgData name="MARCOS SILVA" userId="6daf87964d9f885a" providerId="LiveId" clId="{B51582A7-33FF-4338-9598-CF99ABC609B0}" dt="2025-09-20T02:33:05.009" v="10728"/>
          <ac:spMkLst>
            <pc:docMk/>
            <pc:sldMk cId="2360202937" sldId="296"/>
            <ac:spMk id="25" creationId="{4564AC76-4D5C-C3C6-888F-2EDB58A0D9B5}"/>
          </ac:spMkLst>
        </pc:spChg>
        <pc:spChg chg="mod">
          <ac:chgData name="MARCOS SILVA" userId="6daf87964d9f885a" providerId="LiveId" clId="{B51582A7-33FF-4338-9598-CF99ABC609B0}" dt="2025-09-20T02:33:05.009" v="10728"/>
          <ac:spMkLst>
            <pc:docMk/>
            <pc:sldMk cId="2360202937" sldId="296"/>
            <ac:spMk id="26" creationId="{3CA5CE25-E5DB-DADD-9AC2-562B4A8CEBD9}"/>
          </ac:spMkLst>
        </pc:spChg>
        <pc:spChg chg="mod">
          <ac:chgData name="MARCOS SILVA" userId="6daf87964d9f885a" providerId="LiveId" clId="{B51582A7-33FF-4338-9598-CF99ABC609B0}" dt="2025-09-20T02:33:05.009" v="10728"/>
          <ac:spMkLst>
            <pc:docMk/>
            <pc:sldMk cId="2360202937" sldId="296"/>
            <ac:spMk id="27" creationId="{0E34722F-79D2-80F5-F858-4400F0C2514F}"/>
          </ac:spMkLst>
        </pc:spChg>
        <pc:spChg chg="mod">
          <ac:chgData name="MARCOS SILVA" userId="6daf87964d9f885a" providerId="LiveId" clId="{B51582A7-33FF-4338-9598-CF99ABC609B0}" dt="2025-09-20T02:33:05.009" v="10728"/>
          <ac:spMkLst>
            <pc:docMk/>
            <pc:sldMk cId="2360202937" sldId="296"/>
            <ac:spMk id="28" creationId="{394E7853-68DA-9FE2-8157-C4FA6B287183}"/>
          </ac:spMkLst>
        </pc:spChg>
        <pc:spChg chg="add del mod">
          <ac:chgData name="MARCOS SILVA" userId="6daf87964d9f885a" providerId="LiveId" clId="{B51582A7-33FF-4338-9598-CF99ABC609B0}" dt="2025-09-20T02:34:34.293" v="10794" actId="478"/>
          <ac:spMkLst>
            <pc:docMk/>
            <pc:sldMk cId="2360202937" sldId="296"/>
            <ac:spMk id="29" creationId="{CB5D988B-3BA5-7253-9D37-4F5F65C7E8D3}"/>
          </ac:spMkLst>
        </pc:spChg>
        <pc:spChg chg="add mod">
          <ac:chgData name="MARCOS SILVA" userId="6daf87964d9f885a" providerId="LiveId" clId="{B51582A7-33FF-4338-9598-CF99ABC609B0}" dt="2025-09-21T15:03:20.106" v="17445" actId="113"/>
          <ac:spMkLst>
            <pc:docMk/>
            <pc:sldMk cId="2360202937" sldId="296"/>
            <ac:spMk id="30" creationId="{C2F2734D-12C6-AD68-52B7-52A579B446FF}"/>
          </ac:spMkLst>
        </pc:spChg>
        <pc:grpChg chg="add mod">
          <ac:chgData name="MARCOS SILVA" userId="6daf87964d9f885a" providerId="LiveId" clId="{B51582A7-33FF-4338-9598-CF99ABC609B0}" dt="2025-09-20T02:34:40.630" v="10805" actId="1035"/>
          <ac:grpSpMkLst>
            <pc:docMk/>
            <pc:sldMk cId="2360202937" sldId="296"/>
            <ac:grpSpMk id="20" creationId="{FEE898B0-5E57-6E1D-A4A0-DE02EA645B9F}"/>
          </ac:grpSpMkLst>
        </pc:grpChg>
        <pc:picChg chg="add del mod">
          <ac:chgData name="MARCOS SILVA" userId="6daf87964d9f885a" providerId="LiveId" clId="{B51582A7-33FF-4338-9598-CF99ABC609B0}" dt="2025-09-20T02:28:52.345" v="10663" actId="478"/>
          <ac:picMkLst>
            <pc:docMk/>
            <pc:sldMk cId="2360202937" sldId="296"/>
            <ac:picMk id="9" creationId="{B1252D71-7C64-F909-0960-AD2ED93B6EEA}"/>
          </ac:picMkLst>
        </pc:picChg>
        <pc:picChg chg="add del mod">
          <ac:chgData name="MARCOS SILVA" userId="6daf87964d9f885a" providerId="LiveId" clId="{B51582A7-33FF-4338-9598-CF99ABC609B0}" dt="2025-09-20T02:29:06.705" v="10669" actId="478"/>
          <ac:picMkLst>
            <pc:docMk/>
            <pc:sldMk cId="2360202937" sldId="296"/>
            <ac:picMk id="11" creationId="{91B090A6-8AF2-08A5-3EB3-3E6B3161D888}"/>
          </ac:picMkLst>
        </pc:picChg>
        <pc:picChg chg="add del mod">
          <ac:chgData name="MARCOS SILVA" userId="6daf87964d9f885a" providerId="LiveId" clId="{B51582A7-33FF-4338-9598-CF99ABC609B0}" dt="2025-09-20T02:29:02.414" v="10667" actId="478"/>
          <ac:picMkLst>
            <pc:docMk/>
            <pc:sldMk cId="2360202937" sldId="296"/>
            <ac:picMk id="13" creationId="{8D0FF6B3-8450-8C5E-113D-9C0095443AAE}"/>
          </ac:picMkLst>
        </pc:picChg>
        <pc:picChg chg="add del mod">
          <ac:chgData name="MARCOS SILVA" userId="6daf87964d9f885a" providerId="LiveId" clId="{B51582A7-33FF-4338-9598-CF99ABC609B0}" dt="2025-09-20T02:28:54.879" v="10664" actId="478"/>
          <ac:picMkLst>
            <pc:docMk/>
            <pc:sldMk cId="2360202937" sldId="296"/>
            <ac:picMk id="15" creationId="{67F6B02D-581D-1E00-E5E6-4D833BC9FC86}"/>
          </ac:picMkLst>
        </pc:picChg>
        <pc:picChg chg="mod">
          <ac:chgData name="MARCOS SILVA" userId="6daf87964d9f885a" providerId="LiveId" clId="{B51582A7-33FF-4338-9598-CF99ABC609B0}" dt="2025-09-20T02:33:05.009" v="10728"/>
          <ac:picMkLst>
            <pc:docMk/>
            <pc:sldMk cId="2360202937" sldId="296"/>
            <ac:picMk id="21" creationId="{B23D2E31-BC9B-A9CB-E3B1-68FCCF55D222}"/>
          </ac:picMkLst>
        </pc:picChg>
        <pc:picChg chg="mod">
          <ac:chgData name="MARCOS SILVA" userId="6daf87964d9f885a" providerId="LiveId" clId="{B51582A7-33FF-4338-9598-CF99ABC609B0}" dt="2025-09-20T02:33:05.009" v="10728"/>
          <ac:picMkLst>
            <pc:docMk/>
            <pc:sldMk cId="2360202937" sldId="296"/>
            <ac:picMk id="22" creationId="{A617280C-D5BE-B4C8-8672-2634B2B3539E}"/>
          </ac:picMkLst>
        </pc:picChg>
        <pc:picChg chg="mod">
          <ac:chgData name="MARCOS SILVA" userId="6daf87964d9f885a" providerId="LiveId" clId="{B51582A7-33FF-4338-9598-CF99ABC609B0}" dt="2025-09-20T02:33:05.009" v="10728"/>
          <ac:picMkLst>
            <pc:docMk/>
            <pc:sldMk cId="2360202937" sldId="296"/>
            <ac:picMk id="23" creationId="{617FCD38-F1CC-1760-C82B-06FFF891A7BA}"/>
          </ac:picMkLst>
        </pc:picChg>
        <pc:picChg chg="mod">
          <ac:chgData name="MARCOS SILVA" userId="6daf87964d9f885a" providerId="LiveId" clId="{B51582A7-33FF-4338-9598-CF99ABC609B0}" dt="2025-09-20T02:33:05.009" v="10728"/>
          <ac:picMkLst>
            <pc:docMk/>
            <pc:sldMk cId="2360202937" sldId="296"/>
            <ac:picMk id="24" creationId="{049480AF-F27B-0DF3-73A3-65ABCA88E13B}"/>
          </ac:picMkLst>
        </pc:picChg>
      </pc:sldChg>
      <pc:sldChg chg="addSp delSp modSp add mod ord">
        <pc:chgData name="MARCOS SILVA" userId="6daf87964d9f885a" providerId="LiveId" clId="{B51582A7-33FF-4338-9598-CF99ABC609B0}" dt="2025-09-20T16:59:09.604" v="15392" actId="20577"/>
        <pc:sldMkLst>
          <pc:docMk/>
          <pc:sldMk cId="743477765" sldId="297"/>
        </pc:sldMkLst>
        <pc:spChg chg="add del mod">
          <ac:chgData name="MARCOS SILVA" userId="6daf87964d9f885a" providerId="LiveId" clId="{B51582A7-33FF-4338-9598-CF99ABC609B0}" dt="2025-09-20T01:43:09.993" v="10254" actId="478"/>
          <ac:spMkLst>
            <pc:docMk/>
            <pc:sldMk cId="743477765" sldId="297"/>
            <ac:spMk id="2" creationId="{2D8AF853-C00C-CF51-373B-6A680557BEDB}"/>
          </ac:spMkLst>
        </pc:spChg>
        <pc:spChg chg="mod">
          <ac:chgData name="MARCOS SILVA" userId="6daf87964d9f885a" providerId="LiveId" clId="{B51582A7-33FF-4338-9598-CF99ABC609B0}" dt="2025-09-20T16:59:09.604" v="15392" actId="20577"/>
          <ac:spMkLst>
            <pc:docMk/>
            <pc:sldMk cId="743477765" sldId="297"/>
            <ac:spMk id="3" creationId="{687EA7DB-AC62-F479-021C-98CE8D06AE4B}"/>
          </ac:spMkLst>
        </pc:spChg>
        <pc:spChg chg="add del mod">
          <ac:chgData name="MARCOS SILVA" userId="6daf87964d9f885a" providerId="LiveId" clId="{B51582A7-33FF-4338-9598-CF99ABC609B0}" dt="2025-09-20T01:43:12.521" v="10255" actId="478"/>
          <ac:spMkLst>
            <pc:docMk/>
            <pc:sldMk cId="743477765" sldId="297"/>
            <ac:spMk id="4" creationId="{BD7874D9-3453-7D70-4FA8-CD3AFE8843AB}"/>
          </ac:spMkLst>
        </pc:spChg>
        <pc:spChg chg="add del mod">
          <ac:chgData name="MARCOS SILVA" userId="6daf87964d9f885a" providerId="LiveId" clId="{B51582A7-33FF-4338-9598-CF99ABC609B0}" dt="2025-09-20T01:43:16.381" v="10256" actId="478"/>
          <ac:spMkLst>
            <pc:docMk/>
            <pc:sldMk cId="743477765" sldId="297"/>
            <ac:spMk id="5" creationId="{CA02FE9D-4AB7-B28B-AAA2-C2F21A3F0C43}"/>
          </ac:spMkLst>
        </pc:spChg>
        <pc:spChg chg="add del mod">
          <ac:chgData name="MARCOS SILVA" userId="6daf87964d9f885a" providerId="LiveId" clId="{B51582A7-33FF-4338-9598-CF99ABC609B0}" dt="2025-09-20T01:51:55.036" v="10329" actId="478"/>
          <ac:spMkLst>
            <pc:docMk/>
            <pc:sldMk cId="743477765" sldId="297"/>
            <ac:spMk id="6" creationId="{CF38F6B0-14CD-E1A4-76FD-08C8D5DAEB99}"/>
          </ac:spMkLst>
        </pc:spChg>
        <pc:spChg chg="add del mod">
          <ac:chgData name="MARCOS SILVA" userId="6daf87964d9f885a" providerId="LiveId" clId="{B51582A7-33FF-4338-9598-CF99ABC609B0}" dt="2025-09-20T01:51:52.203" v="10328" actId="478"/>
          <ac:spMkLst>
            <pc:docMk/>
            <pc:sldMk cId="743477765" sldId="297"/>
            <ac:spMk id="7" creationId="{297FB26C-84D2-CC0E-DB92-3D7AADDB7D78}"/>
          </ac:spMkLst>
        </pc:spChg>
        <pc:spChg chg="add del mod">
          <ac:chgData name="MARCOS SILVA" userId="6daf87964d9f885a" providerId="LiveId" clId="{B51582A7-33FF-4338-9598-CF99ABC609B0}" dt="2025-09-20T02:59:02.148" v="11001" actId="21"/>
          <ac:spMkLst>
            <pc:docMk/>
            <pc:sldMk cId="743477765" sldId="297"/>
            <ac:spMk id="8" creationId="{0825EFD5-3CF9-DFA6-9EAC-A7A95724CDF1}"/>
          </ac:spMkLst>
        </pc:spChg>
        <pc:spChg chg="add del mod">
          <ac:chgData name="MARCOS SILVA" userId="6daf87964d9f885a" providerId="LiveId" clId="{B51582A7-33FF-4338-9598-CF99ABC609B0}" dt="2025-09-20T02:45:42.420" v="10963" actId="21"/>
          <ac:spMkLst>
            <pc:docMk/>
            <pc:sldMk cId="743477765" sldId="297"/>
            <ac:spMk id="9" creationId="{49EB5BA5-2954-3201-B163-AA11BEDD925C}"/>
          </ac:spMkLst>
        </pc:spChg>
      </pc:sldChg>
      <pc:sldChg chg="addSp delSp modSp add mod ord">
        <pc:chgData name="MARCOS SILVA" userId="6daf87964d9f885a" providerId="LiveId" clId="{B51582A7-33FF-4338-9598-CF99ABC609B0}" dt="2025-09-21T15:07:43.614" v="17458" actId="20577"/>
        <pc:sldMkLst>
          <pc:docMk/>
          <pc:sldMk cId="963935880" sldId="298"/>
        </pc:sldMkLst>
        <pc:spChg chg="del mod">
          <ac:chgData name="MARCOS SILVA" userId="6daf87964d9f885a" providerId="LiveId" clId="{B51582A7-33FF-4338-9598-CF99ABC609B0}" dt="2025-09-20T02:46:03.750" v="10968" actId="478"/>
          <ac:spMkLst>
            <pc:docMk/>
            <pc:sldMk cId="963935880" sldId="298"/>
            <ac:spMk id="3" creationId="{69039945-F297-2324-795A-937AB023CDD5}"/>
          </ac:spMkLst>
        </pc:spChg>
        <pc:spChg chg="add mod">
          <ac:chgData name="MARCOS SILVA" userId="6daf87964d9f885a" providerId="LiveId" clId="{B51582A7-33FF-4338-9598-CF99ABC609B0}" dt="2025-09-21T15:07:43.614" v="17458" actId="20577"/>
          <ac:spMkLst>
            <pc:docMk/>
            <pc:sldMk cId="963935880" sldId="298"/>
            <ac:spMk id="8" creationId="{0825EFD5-3CF9-DFA6-9EAC-A7A95724CDF1}"/>
          </ac:spMkLst>
        </pc:spChg>
        <pc:spChg chg="add del mod">
          <ac:chgData name="MARCOS SILVA" userId="6daf87964d9f885a" providerId="LiveId" clId="{B51582A7-33FF-4338-9598-CF99ABC609B0}" dt="2025-09-20T02:58:56.573" v="11000" actId="478"/>
          <ac:spMkLst>
            <pc:docMk/>
            <pc:sldMk cId="963935880" sldId="298"/>
            <ac:spMk id="9" creationId="{49EB5BA5-2954-3201-B163-AA11BEDD925C}"/>
          </ac:spMkLst>
        </pc:spChg>
      </pc:sldChg>
      <pc:sldChg chg="add del ord">
        <pc:chgData name="MARCOS SILVA" userId="6daf87964d9f885a" providerId="LiveId" clId="{B51582A7-33FF-4338-9598-CF99ABC609B0}" dt="2025-09-21T15:29:21.697" v="17549" actId="47"/>
        <pc:sldMkLst>
          <pc:docMk/>
          <pc:sldMk cId="824928495" sldId="299"/>
        </pc:sldMkLst>
      </pc:sldChg>
      <pc:sldChg chg="add del ord">
        <pc:chgData name="MARCOS SILVA" userId="6daf87964d9f885a" providerId="LiveId" clId="{B51582A7-33FF-4338-9598-CF99ABC609B0}" dt="2025-09-20T16:55:32.444" v="15313" actId="47"/>
        <pc:sldMkLst>
          <pc:docMk/>
          <pc:sldMk cId="1766474771" sldId="300"/>
        </pc:sldMkLst>
      </pc:sldChg>
      <pc:sldChg chg="addSp delSp modSp add mod ord">
        <pc:chgData name="MARCOS SILVA" userId="6daf87964d9f885a" providerId="LiveId" clId="{B51582A7-33FF-4338-9598-CF99ABC609B0}" dt="2025-09-21T14:58:03.334" v="17299" actId="1076"/>
        <pc:sldMkLst>
          <pc:docMk/>
          <pc:sldMk cId="1323539255" sldId="301"/>
        </pc:sldMkLst>
        <pc:spChg chg="add mod">
          <ac:chgData name="MARCOS SILVA" userId="6daf87964d9f885a" providerId="LiveId" clId="{B51582A7-33FF-4338-9598-CF99ABC609B0}" dt="2025-09-20T16:58:20.234" v="15385"/>
          <ac:spMkLst>
            <pc:docMk/>
            <pc:sldMk cId="1323539255" sldId="301"/>
            <ac:spMk id="2" creationId="{1DBF4BA2-CC57-B62A-F1AC-CD2E165A7CED}"/>
          </ac:spMkLst>
        </pc:spChg>
        <pc:spChg chg="add del mod">
          <ac:chgData name="MARCOS SILVA" userId="6daf87964d9f885a" providerId="LiveId" clId="{B51582A7-33FF-4338-9598-CF99ABC609B0}" dt="2025-09-20T02:38:27.158" v="10848" actId="21"/>
          <ac:spMkLst>
            <pc:docMk/>
            <pc:sldMk cId="1323539255" sldId="301"/>
            <ac:spMk id="2" creationId="{49EB5BA5-2954-3201-B163-AA11BEDD925C}"/>
          </ac:spMkLst>
        </pc:spChg>
        <pc:spChg chg="del mod">
          <ac:chgData name="MARCOS SILVA" userId="6daf87964d9f885a" providerId="LiveId" clId="{B51582A7-33FF-4338-9598-CF99ABC609B0}" dt="2025-09-20T02:38:27.158" v="10848" actId="21"/>
          <ac:spMkLst>
            <pc:docMk/>
            <pc:sldMk cId="1323539255" sldId="301"/>
            <ac:spMk id="3" creationId="{0825EFD5-3CF9-DFA6-9EAC-A7A95724CDF1}"/>
          </ac:spMkLst>
        </pc:spChg>
        <pc:spChg chg="add mod topLvl">
          <ac:chgData name="MARCOS SILVA" userId="6daf87964d9f885a" providerId="LiveId" clId="{B51582A7-33FF-4338-9598-CF99ABC609B0}" dt="2025-09-20T14:19:44.758" v="12937" actId="14100"/>
          <ac:spMkLst>
            <pc:docMk/>
            <pc:sldMk cId="1323539255" sldId="301"/>
            <ac:spMk id="3" creationId="{3B803823-10D7-F660-2DB8-EAAF7D86F2B8}"/>
          </ac:spMkLst>
        </pc:spChg>
        <pc:spChg chg="add del mod">
          <ac:chgData name="MARCOS SILVA" userId="6daf87964d9f885a" providerId="LiveId" clId="{B51582A7-33FF-4338-9598-CF99ABC609B0}" dt="2025-09-20T11:58:52.718" v="12299" actId="478"/>
          <ac:spMkLst>
            <pc:docMk/>
            <pc:sldMk cId="1323539255" sldId="301"/>
            <ac:spMk id="4" creationId="{2592B772-7399-7C30-CF23-A4C8B31A346B}"/>
          </ac:spMkLst>
        </pc:spChg>
        <pc:spChg chg="add mod">
          <ac:chgData name="MARCOS SILVA" userId="6daf87964d9f885a" providerId="LiveId" clId="{B51582A7-33FF-4338-9598-CF99ABC609B0}" dt="2025-09-20T14:20:04.401" v="12945" actId="14100"/>
          <ac:spMkLst>
            <pc:docMk/>
            <pc:sldMk cId="1323539255" sldId="301"/>
            <ac:spMk id="4" creationId="{43BF3B51-F31D-AEFD-E8F9-13D43AB9D5F8}"/>
          </ac:spMkLst>
        </pc:spChg>
        <pc:spChg chg="add del mod">
          <ac:chgData name="MARCOS SILVA" userId="6daf87964d9f885a" providerId="LiveId" clId="{B51582A7-33FF-4338-9598-CF99ABC609B0}" dt="2025-09-20T11:59:50.039" v="12331" actId="478"/>
          <ac:spMkLst>
            <pc:docMk/>
            <pc:sldMk cId="1323539255" sldId="301"/>
            <ac:spMk id="5" creationId="{96968EC3-9FFC-E76B-3DC4-0088C71EF0D1}"/>
          </ac:spMkLst>
        </pc:spChg>
        <pc:spChg chg="add mod">
          <ac:chgData name="MARCOS SILVA" userId="6daf87964d9f885a" providerId="LiveId" clId="{B51582A7-33FF-4338-9598-CF99ABC609B0}" dt="2025-09-20T14:17:03.640" v="12898" actId="1076"/>
          <ac:spMkLst>
            <pc:docMk/>
            <pc:sldMk cId="1323539255" sldId="301"/>
            <ac:spMk id="5" creationId="{9770031C-53DA-8E98-0F7E-EE8B64179E59}"/>
          </ac:spMkLst>
        </pc:spChg>
        <pc:spChg chg="add del mod">
          <ac:chgData name="MARCOS SILVA" userId="6daf87964d9f885a" providerId="LiveId" clId="{B51582A7-33FF-4338-9598-CF99ABC609B0}" dt="2025-09-20T14:13:04.678" v="12820" actId="478"/>
          <ac:spMkLst>
            <pc:docMk/>
            <pc:sldMk cId="1323539255" sldId="301"/>
            <ac:spMk id="6" creationId="{8219ACA8-950D-E641-942A-57BDBD6B6B39}"/>
          </ac:spMkLst>
        </pc:spChg>
        <pc:spChg chg="add del mod">
          <ac:chgData name="MARCOS SILVA" userId="6daf87964d9f885a" providerId="LiveId" clId="{B51582A7-33FF-4338-9598-CF99ABC609B0}" dt="2025-09-20T11:59:52.379" v="12332" actId="478"/>
          <ac:spMkLst>
            <pc:docMk/>
            <pc:sldMk cId="1323539255" sldId="301"/>
            <ac:spMk id="6" creationId="{ACF4CBEF-C372-2DDC-B3F8-B4750D153334}"/>
          </ac:spMkLst>
        </pc:spChg>
        <pc:spChg chg="add del mod">
          <ac:chgData name="MARCOS SILVA" userId="6daf87964d9f885a" providerId="LiveId" clId="{B51582A7-33FF-4338-9598-CF99ABC609B0}" dt="2025-09-20T14:13:04.678" v="12820" actId="478"/>
          <ac:spMkLst>
            <pc:docMk/>
            <pc:sldMk cId="1323539255" sldId="301"/>
            <ac:spMk id="7" creationId="{925CBAE1-3778-629D-F051-B10B8CE0D3F3}"/>
          </ac:spMkLst>
        </pc:spChg>
        <pc:spChg chg="add del mod">
          <ac:chgData name="MARCOS SILVA" userId="6daf87964d9f885a" providerId="LiveId" clId="{B51582A7-33FF-4338-9598-CF99ABC609B0}" dt="2025-09-20T11:59:47.611" v="12330" actId="478"/>
          <ac:spMkLst>
            <pc:docMk/>
            <pc:sldMk cId="1323539255" sldId="301"/>
            <ac:spMk id="7" creationId="{A91DEBC8-295C-7795-9785-2BD0863C518D}"/>
          </ac:spMkLst>
        </pc:spChg>
        <pc:spChg chg="add mod topLvl">
          <ac:chgData name="MARCOS SILVA" userId="6daf87964d9f885a" providerId="LiveId" clId="{B51582A7-33FF-4338-9598-CF99ABC609B0}" dt="2025-09-20T12:39:54.469" v="12773" actId="164"/>
          <ac:spMkLst>
            <pc:docMk/>
            <pc:sldMk cId="1323539255" sldId="301"/>
            <ac:spMk id="8" creationId="{7CCF444E-7D2E-9E34-D771-F0A5966B8CBE}"/>
          </ac:spMkLst>
        </pc:spChg>
        <pc:spChg chg="add mod topLvl">
          <ac:chgData name="MARCOS SILVA" userId="6daf87964d9f885a" providerId="LiveId" clId="{B51582A7-33FF-4338-9598-CF99ABC609B0}" dt="2025-09-20T14:15:37.763" v="12880" actId="6549"/>
          <ac:spMkLst>
            <pc:docMk/>
            <pc:sldMk cId="1323539255" sldId="301"/>
            <ac:spMk id="9" creationId="{5073D398-83D7-20E8-F721-093C33B45E43}"/>
          </ac:spMkLst>
        </pc:spChg>
        <pc:spChg chg="add mod topLvl">
          <ac:chgData name="MARCOS SILVA" userId="6daf87964d9f885a" providerId="LiveId" clId="{B51582A7-33FF-4338-9598-CF99ABC609B0}" dt="2025-09-20T12:39:54.469" v="12773" actId="164"/>
          <ac:spMkLst>
            <pc:docMk/>
            <pc:sldMk cId="1323539255" sldId="301"/>
            <ac:spMk id="10" creationId="{8ECED561-5B7E-A165-41BD-480C94A5BA7E}"/>
          </ac:spMkLst>
        </pc:spChg>
        <pc:spChg chg="add mod">
          <ac:chgData name="MARCOS SILVA" userId="6daf87964d9f885a" providerId="LiveId" clId="{B51582A7-33FF-4338-9598-CF99ABC609B0}" dt="2025-09-21T14:58:03.334" v="17299" actId="1076"/>
          <ac:spMkLst>
            <pc:docMk/>
            <pc:sldMk cId="1323539255" sldId="301"/>
            <ac:spMk id="11" creationId="{8285ABF3-3DBB-0C45-81FA-DFB34F5CE291}"/>
          </ac:spMkLst>
        </pc:spChg>
        <pc:spChg chg="add del mod ord topLvl">
          <ac:chgData name="MARCOS SILVA" userId="6daf87964d9f885a" providerId="LiveId" clId="{B51582A7-33FF-4338-9598-CF99ABC609B0}" dt="2025-09-20T12:12:07.754" v="12561" actId="478"/>
          <ac:spMkLst>
            <pc:docMk/>
            <pc:sldMk cId="1323539255" sldId="301"/>
            <ac:spMk id="12" creationId="{3C2CEC00-1912-16CA-0DBC-3329BEB8FEA2}"/>
          </ac:spMkLst>
        </pc:spChg>
        <pc:spChg chg="add mod">
          <ac:chgData name="MARCOS SILVA" userId="6daf87964d9f885a" providerId="LiveId" clId="{B51582A7-33FF-4338-9598-CF99ABC609B0}" dt="2025-09-20T14:16:21.128" v="12886" actId="2085"/>
          <ac:spMkLst>
            <pc:docMk/>
            <pc:sldMk cId="1323539255" sldId="301"/>
            <ac:spMk id="12" creationId="{A2F6DA0D-01C0-B289-579C-8E83B885CB22}"/>
          </ac:spMkLst>
        </pc:spChg>
        <pc:spChg chg="add mod">
          <ac:chgData name="MARCOS SILVA" userId="6daf87964d9f885a" providerId="LiveId" clId="{B51582A7-33FF-4338-9598-CF99ABC609B0}" dt="2025-09-20T14:19:48.660" v="12944" actId="1037"/>
          <ac:spMkLst>
            <pc:docMk/>
            <pc:sldMk cId="1323539255" sldId="301"/>
            <ac:spMk id="13" creationId="{7FEEEBA9-5E88-D0AD-D8DE-F27DB3F850F9}"/>
          </ac:spMkLst>
        </pc:spChg>
        <pc:spChg chg="add mod">
          <ac:chgData name="MARCOS SILVA" userId="6daf87964d9f885a" providerId="LiveId" clId="{B51582A7-33FF-4338-9598-CF99ABC609B0}" dt="2025-09-20T14:19:04.677" v="12933" actId="1038"/>
          <ac:spMkLst>
            <pc:docMk/>
            <pc:sldMk cId="1323539255" sldId="301"/>
            <ac:spMk id="14" creationId="{D7CFC63D-E0D0-5DC6-B083-89C0296F1A4B}"/>
          </ac:spMkLst>
        </pc:spChg>
        <pc:spChg chg="add del mod">
          <ac:chgData name="MARCOS SILVA" userId="6daf87964d9f885a" providerId="LiveId" clId="{B51582A7-33FF-4338-9598-CF99ABC609B0}" dt="2025-09-20T12:11:29.433" v="12558" actId="478"/>
          <ac:spMkLst>
            <pc:docMk/>
            <pc:sldMk cId="1323539255" sldId="301"/>
            <ac:spMk id="15" creationId="{14B19441-3BD9-9519-D1A4-4619436818E7}"/>
          </ac:spMkLst>
        </pc:spChg>
        <pc:spChg chg="add mod ord">
          <ac:chgData name="MARCOS SILVA" userId="6daf87964d9f885a" providerId="LiveId" clId="{B51582A7-33FF-4338-9598-CF99ABC609B0}" dt="2025-09-20T14:20:26.447" v="12946" actId="14100"/>
          <ac:spMkLst>
            <pc:docMk/>
            <pc:sldMk cId="1323539255" sldId="301"/>
            <ac:spMk id="16" creationId="{D8DCA217-6102-2EB3-40AC-3B22D772A3EE}"/>
          </ac:spMkLst>
        </pc:spChg>
        <pc:spChg chg="add del">
          <ac:chgData name="MARCOS SILVA" userId="6daf87964d9f885a" providerId="LiveId" clId="{B51582A7-33FF-4338-9598-CF99ABC609B0}" dt="2025-09-20T12:40:46.060" v="12777" actId="478"/>
          <ac:spMkLst>
            <pc:docMk/>
            <pc:sldMk cId="1323539255" sldId="301"/>
            <ac:spMk id="18" creationId="{DF4EEE5A-4545-0B73-BA4A-5A8E76B4A310}"/>
          </ac:spMkLst>
        </pc:spChg>
        <pc:spChg chg="add mod">
          <ac:chgData name="MARCOS SILVA" userId="6daf87964d9f885a" providerId="LiveId" clId="{B51582A7-33FF-4338-9598-CF99ABC609B0}" dt="2025-09-20T14:16:17.333" v="12885" actId="2085"/>
          <ac:spMkLst>
            <pc:docMk/>
            <pc:sldMk cId="1323539255" sldId="301"/>
            <ac:spMk id="19" creationId="{52ACBCF4-2174-E459-586D-61E8AEACD445}"/>
          </ac:spMkLst>
        </pc:spChg>
        <pc:grpChg chg="add del mod">
          <ac:chgData name="MARCOS SILVA" userId="6daf87964d9f885a" providerId="LiveId" clId="{B51582A7-33FF-4338-9598-CF99ABC609B0}" dt="2025-09-20T12:11:54.956" v="12559" actId="165"/>
          <ac:grpSpMkLst>
            <pc:docMk/>
            <pc:sldMk cId="1323539255" sldId="301"/>
            <ac:grpSpMk id="14" creationId="{9F2361EC-CDA5-BDD5-E6CD-8379528B092E}"/>
          </ac:grpSpMkLst>
        </pc:grpChg>
        <pc:grpChg chg="add del mod">
          <ac:chgData name="MARCOS SILVA" userId="6daf87964d9f885a" providerId="LiveId" clId="{B51582A7-33FF-4338-9598-CF99ABC609B0}" dt="2025-09-20T14:15:41.568" v="12881" actId="478"/>
          <ac:grpSpMkLst>
            <pc:docMk/>
            <pc:sldMk cId="1323539255" sldId="301"/>
            <ac:grpSpMk id="17" creationId="{AD8CD865-9B11-7FF0-754C-A1E4882500CC}"/>
          </ac:grpSpMkLst>
        </pc:grpChg>
      </pc:sldChg>
      <pc:sldChg chg="addSp delSp modSp add mod ord">
        <pc:chgData name="MARCOS SILVA" userId="6daf87964d9f885a" providerId="LiveId" clId="{B51582A7-33FF-4338-9598-CF99ABC609B0}" dt="2025-09-21T15:19:54.237" v="17477" actId="207"/>
        <pc:sldMkLst>
          <pc:docMk/>
          <pc:sldMk cId="883198655" sldId="302"/>
        </pc:sldMkLst>
        <pc:spChg chg="add mod">
          <ac:chgData name="MARCOS SILVA" userId="6daf87964d9f885a" providerId="LiveId" clId="{B51582A7-33FF-4338-9598-CF99ABC609B0}" dt="2025-09-20T14:51:05.428" v="13538" actId="6549"/>
          <ac:spMkLst>
            <pc:docMk/>
            <pc:sldMk cId="883198655" sldId="302"/>
            <ac:spMk id="2" creationId="{9EDFEA11-428E-8A5A-8D10-283CF04A6138}"/>
          </ac:spMkLst>
        </pc:spChg>
        <pc:spChg chg="del mod">
          <ac:chgData name="MARCOS SILVA" userId="6daf87964d9f885a" providerId="LiveId" clId="{B51582A7-33FF-4338-9598-CF99ABC609B0}" dt="2025-09-20T02:33:49.293" v="10772" actId="21"/>
          <ac:spMkLst>
            <pc:docMk/>
            <pc:sldMk cId="883198655" sldId="302"/>
            <ac:spMk id="3" creationId="{CB5D988B-3BA5-7253-9D37-4F5F65C7E8D3}"/>
          </ac:spMkLst>
        </pc:spChg>
        <pc:spChg chg="add mod">
          <ac:chgData name="MARCOS SILVA" userId="6daf87964d9f885a" providerId="LiveId" clId="{B51582A7-33FF-4338-9598-CF99ABC609B0}" dt="2025-09-20T15:54:02.980" v="15270" actId="1038"/>
          <ac:spMkLst>
            <pc:docMk/>
            <pc:sldMk cId="883198655" sldId="302"/>
            <ac:spMk id="5" creationId="{DE7A88E6-780B-68A2-77C8-4FC7089B428B}"/>
          </ac:spMkLst>
        </pc:spChg>
        <pc:spChg chg="add mod">
          <ac:chgData name="MARCOS SILVA" userId="6daf87964d9f885a" providerId="LiveId" clId="{B51582A7-33FF-4338-9598-CF99ABC609B0}" dt="2025-09-20T15:54:02.980" v="15270" actId="1038"/>
          <ac:spMkLst>
            <pc:docMk/>
            <pc:sldMk cId="883198655" sldId="302"/>
            <ac:spMk id="6" creationId="{43D4EAA7-F93E-E949-0243-19CC8D3F9D47}"/>
          </ac:spMkLst>
        </pc:spChg>
        <pc:spChg chg="add mod">
          <ac:chgData name="MARCOS SILVA" userId="6daf87964d9f885a" providerId="LiveId" clId="{B51582A7-33FF-4338-9598-CF99ABC609B0}" dt="2025-09-20T15:54:02.980" v="15270" actId="1038"/>
          <ac:spMkLst>
            <pc:docMk/>
            <pc:sldMk cId="883198655" sldId="302"/>
            <ac:spMk id="7" creationId="{E4141D22-E6E1-48D2-78D2-9DFCDB57D1E2}"/>
          </ac:spMkLst>
        </pc:spChg>
        <pc:spChg chg="add mod">
          <ac:chgData name="MARCOS SILVA" userId="6daf87964d9f885a" providerId="LiveId" clId="{B51582A7-33FF-4338-9598-CF99ABC609B0}" dt="2025-09-20T15:21:48.016" v="14416" actId="1035"/>
          <ac:spMkLst>
            <pc:docMk/>
            <pc:sldMk cId="883198655" sldId="302"/>
            <ac:spMk id="8" creationId="{E0189770-F1E0-BEF4-F1B5-66380AA2DAE5}"/>
          </ac:spMkLst>
        </pc:spChg>
        <pc:spChg chg="add mod">
          <ac:chgData name="MARCOS SILVA" userId="6daf87964d9f885a" providerId="LiveId" clId="{B51582A7-33FF-4338-9598-CF99ABC609B0}" dt="2025-09-20T15:54:02.980" v="15270" actId="1038"/>
          <ac:spMkLst>
            <pc:docMk/>
            <pc:sldMk cId="883198655" sldId="302"/>
            <ac:spMk id="9" creationId="{C9E8D576-CC99-1DD6-9242-9DE10A24E5BF}"/>
          </ac:spMkLst>
        </pc:spChg>
        <pc:spChg chg="add mod">
          <ac:chgData name="MARCOS SILVA" userId="6daf87964d9f885a" providerId="LiveId" clId="{B51582A7-33FF-4338-9598-CF99ABC609B0}" dt="2025-09-20T15:22:07.540" v="14437" actId="1035"/>
          <ac:spMkLst>
            <pc:docMk/>
            <pc:sldMk cId="883198655" sldId="302"/>
            <ac:spMk id="10" creationId="{39493025-EE54-BBDF-54E3-5F65BBF468D8}"/>
          </ac:spMkLst>
        </pc:spChg>
        <pc:spChg chg="add mod">
          <ac:chgData name="MARCOS SILVA" userId="6daf87964d9f885a" providerId="LiveId" clId="{B51582A7-33FF-4338-9598-CF99ABC609B0}" dt="2025-09-21T15:18:44.644" v="17470" actId="255"/>
          <ac:spMkLst>
            <pc:docMk/>
            <pc:sldMk cId="883198655" sldId="302"/>
            <ac:spMk id="11" creationId="{B71AA7D3-5526-7F98-F15C-1ACB60BD1409}"/>
          </ac:spMkLst>
        </pc:spChg>
        <pc:spChg chg="add mod">
          <ac:chgData name="MARCOS SILVA" userId="6daf87964d9f885a" providerId="LiveId" clId="{B51582A7-33FF-4338-9598-CF99ABC609B0}" dt="2025-09-21T15:18:53.503" v="17471" actId="255"/>
          <ac:spMkLst>
            <pc:docMk/>
            <pc:sldMk cId="883198655" sldId="302"/>
            <ac:spMk id="12" creationId="{50B3AA07-9557-F141-72E6-5A77D31925DD}"/>
          </ac:spMkLst>
        </pc:spChg>
        <pc:spChg chg="add mod">
          <ac:chgData name="MARCOS SILVA" userId="6daf87964d9f885a" providerId="LiveId" clId="{B51582A7-33FF-4338-9598-CF99ABC609B0}" dt="2025-09-21T15:19:02.039" v="17472" actId="255"/>
          <ac:spMkLst>
            <pc:docMk/>
            <pc:sldMk cId="883198655" sldId="302"/>
            <ac:spMk id="13" creationId="{AE08DD40-C1DB-5878-06CA-0A5AB21F5EC1}"/>
          </ac:spMkLst>
        </pc:spChg>
        <pc:spChg chg="add mod">
          <ac:chgData name="MARCOS SILVA" userId="6daf87964d9f885a" providerId="LiveId" clId="{B51582A7-33FF-4338-9598-CF99ABC609B0}" dt="2025-09-21T15:19:11.154" v="17473" actId="255"/>
          <ac:spMkLst>
            <pc:docMk/>
            <pc:sldMk cId="883198655" sldId="302"/>
            <ac:spMk id="14" creationId="{5FBCD5FA-E5AA-9FF0-153E-60B55ACB7897}"/>
          </ac:spMkLst>
        </pc:spChg>
        <pc:spChg chg="add mod">
          <ac:chgData name="MARCOS SILVA" userId="6daf87964d9f885a" providerId="LiveId" clId="{B51582A7-33FF-4338-9598-CF99ABC609B0}" dt="2025-09-20T15:54:02.980" v="15270" actId="1038"/>
          <ac:spMkLst>
            <pc:docMk/>
            <pc:sldMk cId="883198655" sldId="302"/>
            <ac:spMk id="15" creationId="{E784A87B-975A-0F17-AE4D-C9C22C1A3EF6}"/>
          </ac:spMkLst>
        </pc:spChg>
        <pc:spChg chg="mod">
          <ac:chgData name="MARCOS SILVA" userId="6daf87964d9f885a" providerId="LiveId" clId="{B51582A7-33FF-4338-9598-CF99ABC609B0}" dt="2025-09-20T02:32:56.144" v="10726" actId="164"/>
          <ac:spMkLst>
            <pc:docMk/>
            <pc:sldMk cId="883198655" sldId="302"/>
            <ac:spMk id="16" creationId="{4564AC76-4D5C-C3C6-888F-2EDB58A0D9B5}"/>
          </ac:spMkLst>
        </pc:spChg>
        <pc:spChg chg="add mod">
          <ac:chgData name="MARCOS SILVA" userId="6daf87964d9f885a" providerId="LiveId" clId="{B51582A7-33FF-4338-9598-CF99ABC609B0}" dt="2025-09-20T15:54:02.980" v="15270" actId="1038"/>
          <ac:spMkLst>
            <pc:docMk/>
            <pc:sldMk cId="883198655" sldId="302"/>
            <ac:spMk id="16" creationId="{C85D6C78-C963-93C4-87AA-554135C8DD15}"/>
          </ac:spMkLst>
        </pc:spChg>
        <pc:spChg chg="mod">
          <ac:chgData name="MARCOS SILVA" userId="6daf87964d9f885a" providerId="LiveId" clId="{B51582A7-33FF-4338-9598-CF99ABC609B0}" dt="2025-09-20T02:32:56.144" v="10726" actId="164"/>
          <ac:spMkLst>
            <pc:docMk/>
            <pc:sldMk cId="883198655" sldId="302"/>
            <ac:spMk id="17" creationId="{3CA5CE25-E5DB-DADD-9AC2-562B4A8CEBD9}"/>
          </ac:spMkLst>
        </pc:spChg>
        <pc:spChg chg="add mod">
          <ac:chgData name="MARCOS SILVA" userId="6daf87964d9f885a" providerId="LiveId" clId="{B51582A7-33FF-4338-9598-CF99ABC609B0}" dt="2025-09-21T15:19:21.600" v="17474" actId="255"/>
          <ac:spMkLst>
            <pc:docMk/>
            <pc:sldMk cId="883198655" sldId="302"/>
            <ac:spMk id="17" creationId="{DA611317-F7E9-E5BE-0D68-71BF72073D31}"/>
          </ac:spMkLst>
        </pc:spChg>
        <pc:spChg chg="mod">
          <ac:chgData name="MARCOS SILVA" userId="6daf87964d9f885a" providerId="LiveId" clId="{B51582A7-33FF-4338-9598-CF99ABC609B0}" dt="2025-09-20T02:32:56.144" v="10726" actId="164"/>
          <ac:spMkLst>
            <pc:docMk/>
            <pc:sldMk cId="883198655" sldId="302"/>
            <ac:spMk id="18" creationId="{0E34722F-79D2-80F5-F858-4400F0C2514F}"/>
          </ac:spMkLst>
        </pc:spChg>
        <pc:spChg chg="add mod">
          <ac:chgData name="MARCOS SILVA" userId="6daf87964d9f885a" providerId="LiveId" clId="{B51582A7-33FF-4338-9598-CF99ABC609B0}" dt="2025-09-20T15:28:33.488" v="14908" actId="14100"/>
          <ac:spMkLst>
            <pc:docMk/>
            <pc:sldMk cId="883198655" sldId="302"/>
            <ac:spMk id="18" creationId="{EC9C12C7-2289-9D9A-8FBD-124528578A75}"/>
          </ac:spMkLst>
        </pc:spChg>
        <pc:spChg chg="mod">
          <ac:chgData name="MARCOS SILVA" userId="6daf87964d9f885a" providerId="LiveId" clId="{B51582A7-33FF-4338-9598-CF99ABC609B0}" dt="2025-09-20T02:32:56.144" v="10726" actId="164"/>
          <ac:spMkLst>
            <pc:docMk/>
            <pc:sldMk cId="883198655" sldId="302"/>
            <ac:spMk id="19" creationId="{394E7853-68DA-9FE2-8157-C4FA6B287183}"/>
          </ac:spMkLst>
        </pc:spChg>
        <pc:spChg chg="add mod">
          <ac:chgData name="MARCOS SILVA" userId="6daf87964d9f885a" providerId="LiveId" clId="{B51582A7-33FF-4338-9598-CF99ABC609B0}" dt="2025-09-21T15:19:54.237" v="17477" actId="207"/>
          <ac:spMkLst>
            <pc:docMk/>
            <pc:sldMk cId="883198655" sldId="302"/>
            <ac:spMk id="19" creationId="{8EA9E4DA-E9A4-FE2F-BB85-8636F1C8C55E}"/>
          </ac:spMkLst>
        </pc:spChg>
        <pc:grpChg chg="add del mod">
          <ac:chgData name="MARCOS SILVA" userId="6daf87964d9f885a" providerId="LiveId" clId="{B51582A7-33FF-4338-9598-CF99ABC609B0}" dt="2025-09-20T02:33:00.815" v="10727" actId="21"/>
          <ac:grpSpMkLst>
            <pc:docMk/>
            <pc:sldMk cId="883198655" sldId="302"/>
            <ac:grpSpMk id="2" creationId="{FEE898B0-5E57-6E1D-A4A0-DE02EA645B9F}"/>
          </ac:grpSpMkLst>
        </pc:grpChg>
        <pc:graphicFrameChg chg="add del mod modGraphic">
          <ac:chgData name="MARCOS SILVA" userId="6daf87964d9f885a" providerId="LiveId" clId="{B51582A7-33FF-4338-9598-CF99ABC609B0}" dt="2025-09-20T14:51:52.831" v="13541" actId="478"/>
          <ac:graphicFrameMkLst>
            <pc:docMk/>
            <pc:sldMk cId="883198655" sldId="302"/>
            <ac:graphicFrameMk id="3" creationId="{6E17EA8D-4965-DBAD-41A6-31F4E80BF77F}"/>
          </ac:graphicFrameMkLst>
        </pc:graphicFrameChg>
        <pc:graphicFrameChg chg="add del mod modGraphic">
          <ac:chgData name="MARCOS SILVA" userId="6daf87964d9f885a" providerId="LiveId" clId="{B51582A7-33FF-4338-9598-CF99ABC609B0}" dt="2025-09-20T14:59:56.729" v="13799" actId="478"/>
          <ac:graphicFrameMkLst>
            <pc:docMk/>
            <pc:sldMk cId="883198655" sldId="302"/>
            <ac:graphicFrameMk id="4" creationId="{113706F9-A8AD-3695-F096-428F088D8DF4}"/>
          </ac:graphicFrameMkLst>
        </pc:graphicFrameChg>
        <pc:picChg chg="mod">
          <ac:chgData name="MARCOS SILVA" userId="6daf87964d9f885a" providerId="LiveId" clId="{B51582A7-33FF-4338-9598-CF99ABC609B0}" dt="2025-09-20T02:32:56.144" v="10726" actId="164"/>
          <ac:picMkLst>
            <pc:docMk/>
            <pc:sldMk cId="883198655" sldId="302"/>
            <ac:picMk id="9" creationId="{B23D2E31-BC9B-A9CB-E3B1-68FCCF55D222}"/>
          </ac:picMkLst>
        </pc:picChg>
        <pc:picChg chg="mod">
          <ac:chgData name="MARCOS SILVA" userId="6daf87964d9f885a" providerId="LiveId" clId="{B51582A7-33FF-4338-9598-CF99ABC609B0}" dt="2025-09-20T02:32:56.144" v="10726" actId="164"/>
          <ac:picMkLst>
            <pc:docMk/>
            <pc:sldMk cId="883198655" sldId="302"/>
            <ac:picMk id="11" creationId="{A617280C-D5BE-B4C8-8672-2634B2B3539E}"/>
          </ac:picMkLst>
        </pc:picChg>
        <pc:picChg chg="mod">
          <ac:chgData name="MARCOS SILVA" userId="6daf87964d9f885a" providerId="LiveId" clId="{B51582A7-33FF-4338-9598-CF99ABC609B0}" dt="2025-09-20T02:32:56.144" v="10726" actId="164"/>
          <ac:picMkLst>
            <pc:docMk/>
            <pc:sldMk cId="883198655" sldId="302"/>
            <ac:picMk id="13" creationId="{617FCD38-F1CC-1760-C82B-06FFF891A7BA}"/>
          </ac:picMkLst>
        </pc:picChg>
        <pc:picChg chg="mod">
          <ac:chgData name="MARCOS SILVA" userId="6daf87964d9f885a" providerId="LiveId" clId="{B51582A7-33FF-4338-9598-CF99ABC609B0}" dt="2025-09-20T02:32:56.144" v="10726" actId="164"/>
          <ac:picMkLst>
            <pc:docMk/>
            <pc:sldMk cId="883198655" sldId="302"/>
            <ac:picMk id="15" creationId="{049480AF-F27B-0DF3-73A3-65ABCA88E13B}"/>
          </ac:picMkLst>
        </pc:picChg>
      </pc:sldChg>
      <pc:sldChg chg="delSp modSp add del mod">
        <pc:chgData name="MARCOS SILVA" userId="6daf87964d9f885a" providerId="LiveId" clId="{B51582A7-33FF-4338-9598-CF99ABC609B0}" dt="2025-09-20T02:04:33.176" v="10643" actId="47"/>
        <pc:sldMkLst>
          <pc:docMk/>
          <pc:sldMk cId="4024291896" sldId="302"/>
        </pc:sldMkLst>
        <pc:spChg chg="del mod">
          <ac:chgData name="MARCOS SILVA" userId="6daf87964d9f885a" providerId="LiveId" clId="{B51582A7-33FF-4338-9598-CF99ABC609B0}" dt="2025-09-20T02:04:00.190" v="10636" actId="21"/>
          <ac:spMkLst>
            <pc:docMk/>
            <pc:sldMk cId="4024291896" sldId="302"/>
            <ac:spMk id="3" creationId="{49EB5BA5-2954-3201-B163-AA11BEDD925C}"/>
          </ac:spMkLst>
        </pc:spChg>
      </pc:sldChg>
      <pc:sldChg chg="addSp modSp add mod">
        <pc:chgData name="MARCOS SILVA" userId="6daf87964d9f885a" providerId="LiveId" clId="{B51582A7-33FF-4338-9598-CF99ABC609B0}" dt="2025-09-21T12:14:13.923" v="15482" actId="1035"/>
        <pc:sldMkLst>
          <pc:docMk/>
          <pc:sldMk cId="985389202" sldId="303"/>
        </pc:sldMkLst>
        <pc:spChg chg="add mod">
          <ac:chgData name="MARCOS SILVA" userId="6daf87964d9f885a" providerId="LiveId" clId="{B51582A7-33FF-4338-9598-CF99ABC609B0}" dt="2025-09-21T12:14:13.923" v="15482" actId="1035"/>
          <ac:spMkLst>
            <pc:docMk/>
            <pc:sldMk cId="985389202" sldId="303"/>
            <ac:spMk id="2" creationId="{B3FF3C70-1F50-152B-3BC7-7521E8F6A99D}"/>
          </ac:spMkLst>
        </pc:spChg>
        <pc:spChg chg="mod">
          <ac:chgData name="MARCOS SILVA" userId="6daf87964d9f885a" providerId="LiveId" clId="{B51582A7-33FF-4338-9598-CF99ABC609B0}" dt="2025-09-20T16:59:36.835" v="15398" actId="20577"/>
          <ac:spMkLst>
            <pc:docMk/>
            <pc:sldMk cId="985389202" sldId="303"/>
            <ac:spMk id="9" creationId="{4493CF6C-0258-9F94-4F3B-02D2FABD4E56}"/>
          </ac:spMkLst>
        </pc:spChg>
      </pc:sldChg>
      <pc:sldChg chg="addSp delSp modSp add mod">
        <pc:chgData name="MARCOS SILVA" userId="6daf87964d9f885a" providerId="LiveId" clId="{B51582A7-33FF-4338-9598-CF99ABC609B0}" dt="2025-09-20T15:35:13.939" v="15006" actId="14100"/>
        <pc:sldMkLst>
          <pc:docMk/>
          <pc:sldMk cId="1255829680" sldId="304"/>
        </pc:sldMkLst>
        <pc:spChg chg="del">
          <ac:chgData name="MARCOS SILVA" userId="6daf87964d9f885a" providerId="LiveId" clId="{B51582A7-33FF-4338-9598-CF99ABC609B0}" dt="2025-09-20T11:38:51.486" v="11511" actId="478"/>
          <ac:spMkLst>
            <pc:docMk/>
            <pc:sldMk cId="1255829680" sldId="304"/>
            <ac:spMk id="2" creationId="{793D63F5-A848-A236-51CC-85F992FC5822}"/>
          </ac:spMkLst>
        </pc:spChg>
        <pc:spChg chg="mod">
          <ac:chgData name="MARCOS SILVA" userId="6daf87964d9f885a" providerId="LiveId" clId="{B51582A7-33FF-4338-9598-CF99ABC609B0}" dt="2025-09-20T14:37:55.782" v="13235" actId="1076"/>
          <ac:spMkLst>
            <pc:docMk/>
            <pc:sldMk cId="1255829680" sldId="304"/>
            <ac:spMk id="3" creationId="{A343DB16-48CF-69BB-ABBC-C675CE18B8F7}"/>
          </ac:spMkLst>
        </pc:spChg>
        <pc:spChg chg="add mod">
          <ac:chgData name="MARCOS SILVA" userId="6daf87964d9f885a" providerId="LiveId" clId="{B51582A7-33FF-4338-9598-CF99ABC609B0}" dt="2025-09-20T14:26:19.511" v="12960" actId="113"/>
          <ac:spMkLst>
            <pc:docMk/>
            <pc:sldMk cId="1255829680" sldId="304"/>
            <ac:spMk id="4" creationId="{3CDFBBED-EE38-A0CD-3C6E-CDB089277632}"/>
          </ac:spMkLst>
        </pc:spChg>
        <pc:spChg chg="add mod">
          <ac:chgData name="MARCOS SILVA" userId="6daf87964d9f885a" providerId="LiveId" clId="{B51582A7-33FF-4338-9598-CF99ABC609B0}" dt="2025-09-20T14:46:39.657" v="13380" actId="113"/>
          <ac:spMkLst>
            <pc:docMk/>
            <pc:sldMk cId="1255829680" sldId="304"/>
            <ac:spMk id="15" creationId="{A99800AE-8976-9687-3FF2-FD3ED5260000}"/>
          </ac:spMkLst>
        </pc:spChg>
        <pc:spChg chg="add mod">
          <ac:chgData name="MARCOS SILVA" userId="6daf87964d9f885a" providerId="LiveId" clId="{B51582A7-33FF-4338-9598-CF99ABC609B0}" dt="2025-09-20T15:01:12.528" v="13821" actId="1076"/>
          <ac:spMkLst>
            <pc:docMk/>
            <pc:sldMk cId="1255829680" sldId="304"/>
            <ac:spMk id="20" creationId="{9001CDE7-84C6-6017-004E-38A11C255F23}"/>
          </ac:spMkLst>
        </pc:spChg>
        <pc:spChg chg="add mod">
          <ac:chgData name="MARCOS SILVA" userId="6daf87964d9f885a" providerId="LiveId" clId="{B51582A7-33FF-4338-9598-CF99ABC609B0}" dt="2025-09-20T14:44:52.579" v="13335" actId="113"/>
          <ac:spMkLst>
            <pc:docMk/>
            <pc:sldMk cId="1255829680" sldId="304"/>
            <ac:spMk id="23" creationId="{26A4D903-BB81-ECB0-A1BC-4BB7E53F3ED2}"/>
          </ac:spMkLst>
        </pc:spChg>
        <pc:spChg chg="add mod">
          <ac:chgData name="MARCOS SILVA" userId="6daf87964d9f885a" providerId="LiveId" clId="{B51582A7-33FF-4338-9598-CF99ABC609B0}" dt="2025-09-20T15:01:17.324" v="13822" actId="1076"/>
          <ac:spMkLst>
            <pc:docMk/>
            <pc:sldMk cId="1255829680" sldId="304"/>
            <ac:spMk id="26" creationId="{805AC1AF-236F-4635-9B4A-C2398909A4F4}"/>
          </ac:spMkLst>
        </pc:spChg>
        <pc:spChg chg="add mod">
          <ac:chgData name="MARCOS SILVA" userId="6daf87964d9f885a" providerId="LiveId" clId="{B51582A7-33FF-4338-9598-CF99ABC609B0}" dt="2025-09-20T15:33:04.815" v="14997" actId="14100"/>
          <ac:spMkLst>
            <pc:docMk/>
            <pc:sldMk cId="1255829680" sldId="304"/>
            <ac:spMk id="30" creationId="{E1808C4A-2311-C559-91E0-434148CC29DB}"/>
          </ac:spMkLst>
        </pc:spChg>
        <pc:spChg chg="add mod">
          <ac:chgData name="MARCOS SILVA" userId="6daf87964d9f885a" providerId="LiveId" clId="{B51582A7-33FF-4338-9598-CF99ABC609B0}" dt="2025-09-20T14:46:51.312" v="13405" actId="1035"/>
          <ac:spMkLst>
            <pc:docMk/>
            <pc:sldMk cId="1255829680" sldId="304"/>
            <ac:spMk id="31" creationId="{892BEEB0-6915-B600-6444-D60FB643122F}"/>
          </ac:spMkLst>
        </pc:spChg>
        <pc:spChg chg="add del mod">
          <ac:chgData name="MARCOS SILVA" userId="6daf87964d9f885a" providerId="LiveId" clId="{B51582A7-33FF-4338-9598-CF99ABC609B0}" dt="2025-09-20T15:01:48.203" v="13827"/>
          <ac:spMkLst>
            <pc:docMk/>
            <pc:sldMk cId="1255829680" sldId="304"/>
            <ac:spMk id="32" creationId="{3150126A-0CC4-7EF2-AA74-B97BE276DC7D}"/>
          </ac:spMkLst>
        </pc:spChg>
        <pc:spChg chg="add del mod">
          <ac:chgData name="MARCOS SILVA" userId="6daf87964d9f885a" providerId="LiveId" clId="{B51582A7-33FF-4338-9598-CF99ABC609B0}" dt="2025-09-20T15:34:29.309" v="15003"/>
          <ac:spMkLst>
            <pc:docMk/>
            <pc:sldMk cId="1255829680" sldId="304"/>
            <ac:spMk id="35" creationId="{1BAC1382-EE1A-ED3A-0345-AA331F13CCD5}"/>
          </ac:spMkLst>
        </pc:spChg>
        <pc:inkChg chg="add del">
          <ac:chgData name="MARCOS SILVA" userId="6daf87964d9f885a" providerId="LiveId" clId="{B51582A7-33FF-4338-9598-CF99ABC609B0}" dt="2025-09-20T14:28:53.587" v="12962"/>
          <ac:inkMkLst>
            <pc:docMk/>
            <pc:sldMk cId="1255829680" sldId="304"/>
            <ac:inkMk id="2" creationId="{93B9AF02-5733-35A9-E5E8-02D238EB09D8}"/>
          </ac:inkMkLst>
        </pc:inkChg>
        <pc:inkChg chg="add del">
          <ac:chgData name="MARCOS SILVA" userId="6daf87964d9f885a" providerId="LiveId" clId="{B51582A7-33FF-4338-9598-CF99ABC609B0}" dt="2025-09-20T14:30:37.370" v="12969"/>
          <ac:inkMkLst>
            <pc:docMk/>
            <pc:sldMk cId="1255829680" sldId="304"/>
            <ac:inkMk id="5" creationId="{463AEF10-1556-81C6-B8CC-F203A31CF54E}"/>
          </ac:inkMkLst>
        </pc:inkChg>
        <pc:inkChg chg="add del">
          <ac:chgData name="MARCOS SILVA" userId="6daf87964d9f885a" providerId="LiveId" clId="{B51582A7-33FF-4338-9598-CF99ABC609B0}" dt="2025-09-20T14:29:01.310" v="12964"/>
          <ac:inkMkLst>
            <pc:docMk/>
            <pc:sldMk cId="1255829680" sldId="304"/>
            <ac:inkMk id="6" creationId="{7E06CCA3-6ECD-E4EF-BF53-7FC8962B0DCC}"/>
          </ac:inkMkLst>
        </pc:inkChg>
        <pc:inkChg chg="add del">
          <ac:chgData name="MARCOS SILVA" userId="6daf87964d9f885a" providerId="LiveId" clId="{B51582A7-33FF-4338-9598-CF99ABC609B0}" dt="2025-09-20T14:30:38.679" v="12970"/>
          <ac:inkMkLst>
            <pc:docMk/>
            <pc:sldMk cId="1255829680" sldId="304"/>
            <ac:inkMk id="7" creationId="{98003390-95BE-D6ED-2217-0E53F1E82DD7}"/>
          </ac:inkMkLst>
        </pc:inkChg>
        <pc:inkChg chg="add del">
          <ac:chgData name="MARCOS SILVA" userId="6daf87964d9f885a" providerId="LiveId" clId="{B51582A7-33FF-4338-9598-CF99ABC609B0}" dt="2025-09-20T14:29:21.912" v="12968" actId="9405"/>
          <ac:inkMkLst>
            <pc:docMk/>
            <pc:sldMk cId="1255829680" sldId="304"/>
            <ac:inkMk id="8" creationId="{4255EA75-E7FA-FB90-226B-B410774633D3}"/>
          </ac:inkMkLst>
        </pc:inkChg>
        <pc:inkChg chg="add">
          <ac:chgData name="MARCOS SILVA" userId="6daf87964d9f885a" providerId="LiveId" clId="{B51582A7-33FF-4338-9598-CF99ABC609B0}" dt="2025-09-20T14:29:17.480" v="12966"/>
          <ac:inkMkLst>
            <pc:docMk/>
            <pc:sldMk cId="1255829680" sldId="304"/>
            <ac:inkMk id="9" creationId="{1B6635F7-FEE5-49A6-2C64-BFE828607FBB}"/>
          </ac:inkMkLst>
        </pc:inkChg>
        <pc:inkChg chg="add del">
          <ac:chgData name="MARCOS SILVA" userId="6daf87964d9f885a" providerId="LiveId" clId="{B51582A7-33FF-4338-9598-CF99ABC609B0}" dt="2025-09-20T14:31:05.787" v="12974"/>
          <ac:inkMkLst>
            <pc:docMk/>
            <pc:sldMk cId="1255829680" sldId="304"/>
            <ac:inkMk id="10" creationId="{08782F12-C919-59FD-C0A2-DADDD98E3D52}"/>
          </ac:inkMkLst>
        </pc:inkChg>
        <pc:inkChg chg="add mod">
          <ac:chgData name="MARCOS SILVA" userId="6daf87964d9f885a" providerId="LiveId" clId="{B51582A7-33FF-4338-9598-CF99ABC609B0}" dt="2025-09-20T14:38:35.536" v="13258" actId="14100"/>
          <ac:inkMkLst>
            <pc:docMk/>
            <pc:sldMk cId="1255829680" sldId="304"/>
            <ac:inkMk id="11" creationId="{8F74C93C-EB1A-C86A-49FC-A329C79382FF}"/>
          </ac:inkMkLst>
        </pc:inkChg>
        <pc:inkChg chg="add del">
          <ac:chgData name="MARCOS SILVA" userId="6daf87964d9f885a" providerId="LiveId" clId="{B51582A7-33FF-4338-9598-CF99ABC609B0}" dt="2025-09-20T14:31:11.607" v="12977"/>
          <ac:inkMkLst>
            <pc:docMk/>
            <pc:sldMk cId="1255829680" sldId="304"/>
            <ac:inkMk id="12" creationId="{BC40D0AC-C4F9-9519-9CC5-1AC668936192}"/>
          </ac:inkMkLst>
        </pc:inkChg>
        <pc:inkChg chg="add mod">
          <ac:chgData name="MARCOS SILVA" userId="6daf87964d9f885a" providerId="LiveId" clId="{B51582A7-33FF-4338-9598-CF99ABC609B0}" dt="2025-09-20T14:38:55.367" v="13261" actId="14100"/>
          <ac:inkMkLst>
            <pc:docMk/>
            <pc:sldMk cId="1255829680" sldId="304"/>
            <ac:inkMk id="13" creationId="{6CDF95DE-08BD-AE5A-232B-7A1FBDAFE45F}"/>
          </ac:inkMkLst>
        </pc:inkChg>
        <pc:inkChg chg="add del">
          <ac:chgData name="MARCOS SILVA" userId="6daf87964d9f885a" providerId="LiveId" clId="{B51582A7-33FF-4338-9598-CF99ABC609B0}" dt="2025-09-20T14:31:37.895" v="12980"/>
          <ac:inkMkLst>
            <pc:docMk/>
            <pc:sldMk cId="1255829680" sldId="304"/>
            <ac:inkMk id="14" creationId="{E6B8266E-0388-B9FA-6093-8C76A292F2AB}"/>
          </ac:inkMkLst>
        </pc:inkChg>
        <pc:inkChg chg="add del">
          <ac:chgData name="MARCOS SILVA" userId="6daf87964d9f885a" providerId="LiveId" clId="{B51582A7-33FF-4338-9598-CF99ABC609B0}" dt="2025-09-20T14:35:17.982" v="13018"/>
          <ac:inkMkLst>
            <pc:docMk/>
            <pc:sldMk cId="1255829680" sldId="304"/>
            <ac:inkMk id="16" creationId="{2A7CB6B8-6A19-ABA6-DA78-DD782AB827D7}"/>
          </ac:inkMkLst>
        </pc:inkChg>
        <pc:inkChg chg="add mod">
          <ac:chgData name="MARCOS SILVA" userId="6daf87964d9f885a" providerId="LiveId" clId="{B51582A7-33FF-4338-9598-CF99ABC609B0}" dt="2025-09-20T14:38:19.089" v="13238" actId="1035"/>
          <ac:inkMkLst>
            <pc:docMk/>
            <pc:sldMk cId="1255829680" sldId="304"/>
            <ac:inkMk id="17" creationId="{B1443463-CD12-5682-7E8A-2E1C417E94BC}"/>
          </ac:inkMkLst>
        </pc:inkChg>
        <pc:cxnChg chg="add mod">
          <ac:chgData name="MARCOS SILVA" userId="6daf87964d9f885a" providerId="LiveId" clId="{B51582A7-33FF-4338-9598-CF99ABC609B0}" dt="2025-09-20T15:35:13.939" v="15006" actId="14100"/>
          <ac:cxnSpMkLst>
            <pc:docMk/>
            <pc:sldMk cId="1255829680" sldId="304"/>
            <ac:cxnSpMk id="19" creationId="{E857CADD-CDAF-EC53-AF2F-493064DD15ED}"/>
          </ac:cxnSpMkLst>
        </pc:cxnChg>
        <pc:cxnChg chg="add mod">
          <ac:chgData name="MARCOS SILVA" userId="6daf87964d9f885a" providerId="LiveId" clId="{B51582A7-33FF-4338-9598-CF99ABC609B0}" dt="2025-09-20T15:01:48.203" v="13826" actId="47"/>
          <ac:cxnSpMkLst>
            <pc:docMk/>
            <pc:sldMk cId="1255829680" sldId="304"/>
            <ac:cxnSpMk id="21" creationId="{0C3A6162-03CE-FAC9-A026-E75935265CAB}"/>
          </ac:cxnSpMkLst>
        </pc:cxnChg>
        <pc:cxnChg chg="add mod">
          <ac:chgData name="MARCOS SILVA" userId="6daf87964d9f885a" providerId="LiveId" clId="{B51582A7-33FF-4338-9598-CF99ABC609B0}" dt="2025-09-20T15:02:25.174" v="13828" actId="14100"/>
          <ac:cxnSpMkLst>
            <pc:docMk/>
            <pc:sldMk cId="1255829680" sldId="304"/>
            <ac:cxnSpMk id="24" creationId="{4449CEC8-65B3-61E7-5191-552749294127}"/>
          </ac:cxnSpMkLst>
        </pc:cxnChg>
      </pc:sldChg>
      <pc:sldChg chg="addSp delSp modSp add del mod">
        <pc:chgData name="MARCOS SILVA" userId="6daf87964d9f885a" providerId="LiveId" clId="{B51582A7-33FF-4338-9598-CF99ABC609B0}" dt="2025-09-21T14:24:38.569" v="17109" actId="47"/>
        <pc:sldMkLst>
          <pc:docMk/>
          <pc:sldMk cId="840577622" sldId="305"/>
        </pc:sldMkLst>
        <pc:spChg chg="mod">
          <ac:chgData name="MARCOS SILVA" userId="6daf87964d9f885a" providerId="LiveId" clId="{B51582A7-33FF-4338-9598-CF99ABC609B0}" dt="2025-09-21T14:24:29.087" v="17106" actId="1076"/>
          <ac:spMkLst>
            <pc:docMk/>
            <pc:sldMk cId="840577622" sldId="305"/>
            <ac:spMk id="2" creationId="{0EDFEFE0-13CD-1A2F-16FD-6AAF7291573A}"/>
          </ac:spMkLst>
        </pc:spChg>
        <pc:spChg chg="del">
          <ac:chgData name="MARCOS SILVA" userId="6daf87964d9f885a" providerId="LiveId" clId="{B51582A7-33FF-4338-9598-CF99ABC609B0}" dt="2025-09-21T14:19:04.436" v="16909" actId="478"/>
          <ac:spMkLst>
            <pc:docMk/>
            <pc:sldMk cId="840577622" sldId="305"/>
            <ac:spMk id="3" creationId="{27552139-17A4-FB1D-F215-DF103B00E7F2}"/>
          </ac:spMkLst>
        </pc:spChg>
        <pc:spChg chg="del">
          <ac:chgData name="MARCOS SILVA" userId="6daf87964d9f885a" providerId="LiveId" clId="{B51582A7-33FF-4338-9598-CF99ABC609B0}" dt="2025-09-21T14:19:00.359" v="16908" actId="478"/>
          <ac:spMkLst>
            <pc:docMk/>
            <pc:sldMk cId="840577622" sldId="305"/>
            <ac:spMk id="4" creationId="{D19C034B-67FB-DE41-0F48-87DB56B27822}"/>
          </ac:spMkLst>
        </pc:spChg>
        <pc:spChg chg="add del mod">
          <ac:chgData name="MARCOS SILVA" userId="6daf87964d9f885a" providerId="LiveId" clId="{B51582A7-33FF-4338-9598-CF99ABC609B0}" dt="2025-09-21T14:24:32.627" v="17107" actId="478"/>
          <ac:spMkLst>
            <pc:docMk/>
            <pc:sldMk cId="840577622" sldId="305"/>
            <ac:spMk id="7" creationId="{35E6DC4A-ADBB-2927-C05E-5EE0F9D0C937}"/>
          </ac:spMkLst>
        </pc:spChg>
        <pc:spChg chg="del mod">
          <ac:chgData name="MARCOS SILVA" userId="6daf87964d9f885a" providerId="LiveId" clId="{B51582A7-33FF-4338-9598-CF99ABC609B0}" dt="2025-09-21T14:19:12.284" v="16912" actId="478"/>
          <ac:spMkLst>
            <pc:docMk/>
            <pc:sldMk cId="840577622" sldId="305"/>
            <ac:spMk id="31" creationId="{4DDE8E6B-DA34-7E4E-82B7-73266F78FEED}"/>
          </ac:spMkLst>
        </pc:spChg>
        <pc:spChg chg="del">
          <ac:chgData name="MARCOS SILVA" userId="6daf87964d9f885a" providerId="LiveId" clId="{B51582A7-33FF-4338-9598-CF99ABC609B0}" dt="2025-09-21T14:19:16.773" v="16913" actId="478"/>
          <ac:spMkLst>
            <pc:docMk/>
            <pc:sldMk cId="840577622" sldId="305"/>
            <ac:spMk id="35" creationId="{5CD0DA84-B597-6E5D-E1AD-A8F89824419D}"/>
          </ac:spMkLst>
        </pc:spChg>
        <pc:spChg chg="del topLvl">
          <ac:chgData name="MARCOS SILVA" userId="6daf87964d9f885a" providerId="LiveId" clId="{B51582A7-33FF-4338-9598-CF99ABC609B0}" dt="2025-09-21T14:19:34.174" v="16918" actId="478"/>
          <ac:spMkLst>
            <pc:docMk/>
            <pc:sldMk cId="840577622" sldId="305"/>
            <ac:spMk id="42" creationId="{C5871983-043C-E2DD-8447-2E58CFF2567F}"/>
          </ac:spMkLst>
        </pc:spChg>
        <pc:spChg chg="topLvl">
          <ac:chgData name="MARCOS SILVA" userId="6daf87964d9f885a" providerId="LiveId" clId="{B51582A7-33FF-4338-9598-CF99ABC609B0}" dt="2025-09-21T14:19:34.174" v="16918" actId="478"/>
          <ac:spMkLst>
            <pc:docMk/>
            <pc:sldMk cId="840577622" sldId="305"/>
            <ac:spMk id="43" creationId="{115CADA2-849F-1B37-A555-D888581BF8FD}"/>
          </ac:spMkLst>
        </pc:spChg>
        <pc:spChg chg="mod">
          <ac:chgData name="MARCOS SILVA" userId="6daf87964d9f885a" providerId="LiveId" clId="{B51582A7-33FF-4338-9598-CF99ABC609B0}" dt="2025-09-21T14:19:19.405" v="16914" actId="6549"/>
          <ac:spMkLst>
            <pc:docMk/>
            <pc:sldMk cId="840577622" sldId="305"/>
            <ac:spMk id="45" creationId="{FC3625D9-6076-EBDB-28B5-883E7BBBFF72}"/>
          </ac:spMkLst>
        </pc:spChg>
        <pc:grpChg chg="del mod">
          <ac:chgData name="MARCOS SILVA" userId="6daf87964d9f885a" providerId="LiveId" clId="{B51582A7-33FF-4338-9598-CF99ABC609B0}" dt="2025-09-21T14:19:34.174" v="16918" actId="478"/>
          <ac:grpSpMkLst>
            <pc:docMk/>
            <pc:sldMk cId="840577622" sldId="305"/>
            <ac:grpSpMk id="41" creationId="{D9867549-32A3-59EB-FEF0-474AC756F865}"/>
          </ac:grpSpMkLst>
        </pc:grpChg>
        <pc:grpChg chg="del">
          <ac:chgData name="MARCOS SILVA" userId="6daf87964d9f885a" providerId="LiveId" clId="{B51582A7-33FF-4338-9598-CF99ABC609B0}" dt="2025-09-21T14:19:24.602" v="16915" actId="478"/>
          <ac:grpSpMkLst>
            <pc:docMk/>
            <pc:sldMk cId="840577622" sldId="305"/>
            <ac:grpSpMk id="44" creationId="{58334728-234E-6D7C-3E36-8D3287487C3C}"/>
          </ac:grpSpMkLst>
        </pc:grpChg>
        <pc:picChg chg="add del mod">
          <ac:chgData name="MARCOS SILVA" userId="6daf87964d9f885a" providerId="LiveId" clId="{B51582A7-33FF-4338-9598-CF99ABC609B0}" dt="2025-09-21T14:24:35.745" v="17108" actId="478"/>
          <ac:picMkLst>
            <pc:docMk/>
            <pc:sldMk cId="840577622" sldId="305"/>
            <ac:picMk id="6" creationId="{A250500B-B01A-C3F9-7E24-35211F011751}"/>
          </ac:picMkLst>
        </pc:picChg>
        <pc:picChg chg="del">
          <ac:chgData name="MARCOS SILVA" userId="6daf87964d9f885a" providerId="LiveId" clId="{B51582A7-33FF-4338-9598-CF99ABC609B0}" dt="2025-09-21T14:19:06.952" v="16910" actId="478"/>
          <ac:picMkLst>
            <pc:docMk/>
            <pc:sldMk cId="840577622" sldId="305"/>
            <ac:picMk id="30" creationId="{E48F1D02-67C3-A281-AD7D-73C7D9A98D62}"/>
          </ac:picMkLst>
        </pc:pic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14:31:05.788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 0,'3809'0'0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14:31:11.607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 0,'6772'0'0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9-20T14:35:17.982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 0,'4903'0'0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Relationship Id="rId9" Type="http://schemas.openxmlformats.org/officeDocument/2006/relationships/image" Target="../media/image8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5.svg"/><Relationship Id="rId7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8.svg"/><Relationship Id="rId4" Type="http://schemas.openxmlformats.org/officeDocument/2006/relationships/image" Target="../media/image7.png"/><Relationship Id="rId9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customXml" Target="../ink/ink2.xml"/><Relationship Id="rId3" Type="http://schemas.openxmlformats.org/officeDocument/2006/relationships/image" Target="../media/image5.svg"/><Relationship Id="rId7" Type="http://schemas.openxmlformats.org/officeDocument/2006/relationships/image" Target="../media/image1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1.xml"/><Relationship Id="rId11" Type="http://schemas.openxmlformats.org/officeDocument/2006/relationships/image" Target="../media/image19.png"/><Relationship Id="rId5" Type="http://schemas.openxmlformats.org/officeDocument/2006/relationships/image" Target="../media/image8.svg"/><Relationship Id="rId10" Type="http://schemas.openxmlformats.org/officeDocument/2006/relationships/customXml" Target="../ink/ink3.xml"/><Relationship Id="rId4" Type="http://schemas.openxmlformats.org/officeDocument/2006/relationships/image" Target="../media/image7.png"/><Relationship Id="rId9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20.png"/><Relationship Id="rId7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35D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4000"/>
            </a:blip>
            <a:stretch>
              <a:fillRect l="-13202" r="-13202"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3" name="Group 3"/>
          <p:cNvGrpSpPr/>
          <p:nvPr/>
        </p:nvGrpSpPr>
        <p:grpSpPr>
          <a:xfrm>
            <a:off x="859051" y="8068208"/>
            <a:ext cx="11466685" cy="1190092"/>
            <a:chOff x="0" y="0"/>
            <a:chExt cx="2778015" cy="288321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778015" cy="288321"/>
            </a:xfrm>
            <a:custGeom>
              <a:avLst/>
              <a:gdLst/>
              <a:ahLst/>
              <a:cxnLst/>
              <a:rect l="l" t="t" r="r" b="b"/>
              <a:pathLst>
                <a:path w="2778015" h="288321">
                  <a:moveTo>
                    <a:pt x="67517" y="0"/>
                  </a:moveTo>
                  <a:lnTo>
                    <a:pt x="2710498" y="0"/>
                  </a:lnTo>
                  <a:cubicBezTo>
                    <a:pt x="2728405" y="0"/>
                    <a:pt x="2745578" y="7113"/>
                    <a:pt x="2758240" y="19775"/>
                  </a:cubicBezTo>
                  <a:cubicBezTo>
                    <a:pt x="2770901" y="32437"/>
                    <a:pt x="2778015" y="49610"/>
                    <a:pt x="2778015" y="67517"/>
                  </a:cubicBezTo>
                  <a:lnTo>
                    <a:pt x="2778015" y="220805"/>
                  </a:lnTo>
                  <a:cubicBezTo>
                    <a:pt x="2778015" y="238711"/>
                    <a:pt x="2770901" y="255884"/>
                    <a:pt x="2758240" y="268546"/>
                  </a:cubicBezTo>
                  <a:cubicBezTo>
                    <a:pt x="2745578" y="281208"/>
                    <a:pt x="2728405" y="288321"/>
                    <a:pt x="2710498" y="288321"/>
                  </a:cubicBezTo>
                  <a:lnTo>
                    <a:pt x="67517" y="288321"/>
                  </a:lnTo>
                  <a:cubicBezTo>
                    <a:pt x="30228" y="288321"/>
                    <a:pt x="0" y="258093"/>
                    <a:pt x="0" y="220805"/>
                  </a:cubicBezTo>
                  <a:lnTo>
                    <a:pt x="0" y="67517"/>
                  </a:lnTo>
                  <a:cubicBezTo>
                    <a:pt x="0" y="49610"/>
                    <a:pt x="7113" y="32437"/>
                    <a:pt x="19775" y="19775"/>
                  </a:cubicBezTo>
                  <a:cubicBezTo>
                    <a:pt x="32437" y="7113"/>
                    <a:pt x="49610" y="0"/>
                    <a:pt x="67517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47625" cap="rnd">
              <a:solidFill>
                <a:srgbClr val="FFFFFF"/>
              </a:solidFill>
              <a:prstDash val="solid"/>
              <a:rou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38100"/>
              <a:ext cx="2778015" cy="25022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92"/>
                </a:lnSpc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12543187" y="8068208"/>
            <a:ext cx="3674077" cy="1190092"/>
            <a:chOff x="0" y="0"/>
            <a:chExt cx="1163060" cy="376733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1163060" cy="376733"/>
            </a:xfrm>
            <a:custGeom>
              <a:avLst/>
              <a:gdLst/>
              <a:ahLst/>
              <a:cxnLst/>
              <a:rect l="l" t="t" r="r" b="b"/>
              <a:pathLst>
                <a:path w="1163060" h="376733">
                  <a:moveTo>
                    <a:pt x="188367" y="0"/>
                  </a:moveTo>
                  <a:lnTo>
                    <a:pt x="974693" y="0"/>
                  </a:lnTo>
                  <a:cubicBezTo>
                    <a:pt x="1078725" y="0"/>
                    <a:pt x="1163060" y="84335"/>
                    <a:pt x="1163060" y="188367"/>
                  </a:cubicBezTo>
                  <a:lnTo>
                    <a:pt x="1163060" y="188367"/>
                  </a:lnTo>
                  <a:cubicBezTo>
                    <a:pt x="1163060" y="238325"/>
                    <a:pt x="1143214" y="286237"/>
                    <a:pt x="1107888" y="321562"/>
                  </a:cubicBezTo>
                  <a:cubicBezTo>
                    <a:pt x="1072563" y="356888"/>
                    <a:pt x="1024651" y="376733"/>
                    <a:pt x="974693" y="376733"/>
                  </a:cubicBezTo>
                  <a:lnTo>
                    <a:pt x="188367" y="376733"/>
                  </a:lnTo>
                  <a:cubicBezTo>
                    <a:pt x="84335" y="376733"/>
                    <a:pt x="0" y="292399"/>
                    <a:pt x="0" y="188367"/>
                  </a:cubicBezTo>
                  <a:lnTo>
                    <a:pt x="0" y="188367"/>
                  </a:lnTo>
                  <a:cubicBezTo>
                    <a:pt x="0" y="84335"/>
                    <a:pt x="84335" y="0"/>
                    <a:pt x="188367" y="0"/>
                  </a:cubicBezTo>
                  <a:close/>
                </a:path>
              </a:pathLst>
            </a:custGeom>
            <a:solidFill>
              <a:srgbClr val="FFFFFF"/>
            </a:solidFill>
            <a:ln w="47625" cap="rnd">
              <a:solidFill>
                <a:srgbClr val="FFFFFF"/>
              </a:solidFill>
              <a:prstDash val="solid"/>
              <a:rou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38100"/>
              <a:ext cx="1163060" cy="33863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92"/>
                </a:lnSpc>
              </a:pPr>
              <a:endParaRPr/>
            </a:p>
          </p:txBody>
        </p:sp>
      </p:grpSp>
      <p:sp>
        <p:nvSpPr>
          <p:cNvPr id="9" name="Freeform 9"/>
          <p:cNvSpPr/>
          <p:nvPr/>
        </p:nvSpPr>
        <p:spPr>
          <a:xfrm>
            <a:off x="16439491" y="8238812"/>
            <a:ext cx="819809" cy="819809"/>
          </a:xfrm>
          <a:custGeom>
            <a:avLst/>
            <a:gdLst/>
            <a:ahLst/>
            <a:cxnLst/>
            <a:rect l="l" t="t" r="r" b="b"/>
            <a:pathLst>
              <a:path w="819809" h="819809">
                <a:moveTo>
                  <a:pt x="0" y="0"/>
                </a:moveTo>
                <a:lnTo>
                  <a:pt x="819809" y="0"/>
                </a:lnTo>
                <a:lnTo>
                  <a:pt x="819809" y="819808"/>
                </a:lnTo>
                <a:lnTo>
                  <a:pt x="0" y="81980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0" name="TextBox 10"/>
          <p:cNvSpPr txBox="1"/>
          <p:nvPr/>
        </p:nvSpPr>
        <p:spPr>
          <a:xfrm>
            <a:off x="859051" y="3678608"/>
            <a:ext cx="13161749" cy="202741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7775"/>
              </a:lnSpc>
            </a:pPr>
            <a:r>
              <a:rPr lang="en-US" sz="7199" b="1" dirty="0">
                <a:solidFill>
                  <a:srgbClr val="FFFFFF"/>
                </a:solidFill>
                <a:latin typeface="Garet"/>
                <a:ea typeface="Garet"/>
                <a:cs typeface="Garet"/>
                <a:sym typeface="Garet"/>
              </a:rPr>
              <a:t>O Papel do </a:t>
            </a:r>
            <a:r>
              <a:rPr lang="en-US" sz="7199" b="1" dirty="0" err="1">
                <a:solidFill>
                  <a:schemeClr val="accent3"/>
                </a:solidFill>
                <a:latin typeface="Garet"/>
                <a:ea typeface="Garet"/>
                <a:cs typeface="Garet"/>
                <a:sym typeface="Garet"/>
              </a:rPr>
              <a:t>Atuário</a:t>
            </a:r>
            <a:r>
              <a:rPr lang="en-US" sz="7199" b="1" dirty="0">
                <a:solidFill>
                  <a:srgbClr val="FFFFFF"/>
                </a:solidFill>
                <a:latin typeface="Garet"/>
                <a:ea typeface="Garet"/>
                <a:cs typeface="Garet"/>
                <a:sym typeface="Garet"/>
              </a:rPr>
              <a:t> </a:t>
            </a:r>
            <a:r>
              <a:rPr lang="en-US" sz="7199" b="1" dirty="0" err="1">
                <a:solidFill>
                  <a:srgbClr val="FFFFFF"/>
                </a:solidFill>
                <a:latin typeface="Garet"/>
                <a:ea typeface="Garet"/>
                <a:cs typeface="Garet"/>
                <a:sym typeface="Garet"/>
              </a:rPr>
              <a:t>na</a:t>
            </a:r>
            <a:r>
              <a:rPr lang="en-US" sz="7199" b="1" dirty="0">
                <a:solidFill>
                  <a:srgbClr val="FFFFFF"/>
                </a:solidFill>
                <a:latin typeface="Garet"/>
                <a:ea typeface="Garet"/>
                <a:cs typeface="Garet"/>
                <a:sym typeface="Garet"/>
              </a:rPr>
              <a:t> boa </a:t>
            </a:r>
            <a:r>
              <a:rPr lang="en-US" sz="7199" b="1" dirty="0" err="1">
                <a:solidFill>
                  <a:schemeClr val="accent3"/>
                </a:solidFill>
                <a:latin typeface="Garet"/>
                <a:ea typeface="Garet"/>
                <a:cs typeface="Garet"/>
                <a:sym typeface="Garet"/>
              </a:rPr>
              <a:t>Governança</a:t>
            </a:r>
            <a:r>
              <a:rPr lang="en-US" sz="7199" b="1" dirty="0">
                <a:solidFill>
                  <a:srgbClr val="FFFFFF"/>
                </a:solidFill>
                <a:latin typeface="Garet"/>
                <a:ea typeface="Garet"/>
                <a:cs typeface="Garet"/>
                <a:sym typeface="Garet"/>
              </a:rPr>
              <a:t> dos RPPS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629044" y="8459169"/>
            <a:ext cx="9926699" cy="42319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240"/>
              </a:lnSpc>
            </a:pPr>
            <a:r>
              <a:rPr lang="en-US" sz="3000" b="1" dirty="0">
                <a:solidFill>
                  <a:srgbClr val="FFFFFF"/>
                </a:solidFill>
                <a:latin typeface="Garet"/>
                <a:ea typeface="Garet"/>
                <a:cs typeface="Garet"/>
                <a:sym typeface="Garet"/>
              </a:rPr>
              <a:t>Marcos Ferreira da Silva</a:t>
            </a:r>
            <a:r>
              <a:rPr lang="en-US" sz="3000" dirty="0">
                <a:solidFill>
                  <a:srgbClr val="FFFFFF"/>
                </a:solidFill>
                <a:latin typeface="Garet"/>
                <a:ea typeface="Garet"/>
                <a:cs typeface="Garet"/>
                <a:sym typeface="Garet"/>
              </a:rPr>
              <a:t> – TCE RJ – Set. 2025 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3059685" y="8473707"/>
            <a:ext cx="2580273" cy="4171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240"/>
              </a:lnSpc>
            </a:pPr>
            <a:r>
              <a:rPr lang="en-US" sz="3000" b="1">
                <a:solidFill>
                  <a:srgbClr val="2A0182"/>
                </a:solidFill>
                <a:latin typeface="Garet Bold"/>
                <a:ea typeface="Garet Bold"/>
                <a:cs typeface="Garet Bold"/>
                <a:sym typeface="Garet Bold"/>
              </a:rPr>
              <a:t>Vamos lá?</a:t>
            </a:r>
          </a:p>
        </p:txBody>
      </p:sp>
      <p:grpSp>
        <p:nvGrpSpPr>
          <p:cNvPr id="15" name="Group 15"/>
          <p:cNvGrpSpPr/>
          <p:nvPr/>
        </p:nvGrpSpPr>
        <p:grpSpPr>
          <a:xfrm>
            <a:off x="14186010" y="-441389"/>
            <a:ext cx="4108205" cy="4108205"/>
            <a:chOff x="0" y="0"/>
            <a:chExt cx="812800" cy="812800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>
                <a:alpha val="8627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14678827" y="616980"/>
            <a:ext cx="3254628" cy="1898895"/>
            <a:chOff x="0" y="-76200"/>
            <a:chExt cx="4339504" cy="2531861"/>
          </a:xfrm>
        </p:grpSpPr>
        <p:sp>
          <p:nvSpPr>
            <p:cNvPr id="19" name="TextBox 19"/>
            <p:cNvSpPr txBox="1"/>
            <p:nvPr/>
          </p:nvSpPr>
          <p:spPr>
            <a:xfrm>
              <a:off x="0" y="-76200"/>
              <a:ext cx="4339504" cy="94971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6038"/>
                </a:lnSpc>
              </a:pPr>
              <a:r>
                <a:rPr lang="en-US" sz="4312" spc="897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0" y="738363"/>
              <a:ext cx="4339504" cy="94996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6027"/>
                </a:lnSpc>
              </a:pPr>
              <a:r>
                <a:rPr lang="en-US" sz="4305" b="1" spc="383" dirty="0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21" name="Freeform 21"/>
            <p:cNvSpPr/>
            <p:nvPr/>
          </p:nvSpPr>
          <p:spPr>
            <a:xfrm>
              <a:off x="1452363" y="950956"/>
              <a:ext cx="797320" cy="600980"/>
            </a:xfrm>
            <a:custGeom>
              <a:avLst/>
              <a:gdLst/>
              <a:ahLst/>
              <a:cxnLst/>
              <a:rect l="l" t="t" r="r" b="b"/>
              <a:pathLst>
                <a:path w="797320" h="600980">
                  <a:moveTo>
                    <a:pt x="0" y="0"/>
                  </a:moveTo>
                  <a:lnTo>
                    <a:pt x="797320" y="0"/>
                  </a:lnTo>
                  <a:lnTo>
                    <a:pt x="797320" y="600979"/>
                  </a:lnTo>
                  <a:lnTo>
                    <a:pt x="0" y="60097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0" y="1696992"/>
              <a:ext cx="4339504" cy="75866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606"/>
                </a:lnSpc>
              </a:pPr>
              <a:r>
                <a:rPr lang="en-US" sz="3290" spc="533" dirty="0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  RIAL</a:t>
              </a:r>
            </a:p>
          </p:txBody>
        </p:sp>
      </p:grpSp>
      <p:pic>
        <p:nvPicPr>
          <p:cNvPr id="24" name="Imagem 23">
            <a:extLst>
              <a:ext uri="{FF2B5EF4-FFF2-40B4-BE49-F238E27FC236}">
                <a16:creationId xmlns:a16="http://schemas.microsoft.com/office/drawing/2014/main" id="{6A24C311-0938-B9BC-90CA-DB2616F3A2E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9051" y="538114"/>
            <a:ext cx="3187386" cy="1408759"/>
          </a:xfrm>
          <a:prstGeom prst="rect">
            <a:avLst/>
          </a:prstGeom>
        </p:spPr>
      </p:pic>
      <p:pic>
        <p:nvPicPr>
          <p:cNvPr id="11" name="Gráfico 10" descr="Ampulheta 90% com preenchimento sólido">
            <a:extLst>
              <a:ext uri="{FF2B5EF4-FFF2-40B4-BE49-F238E27FC236}">
                <a16:creationId xmlns:a16="http://schemas.microsoft.com/office/drawing/2014/main" id="{D92F6CB2-0E62-ACC8-C1E8-DE760B220DA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6230600" y="1943100"/>
            <a:ext cx="434144" cy="434144"/>
          </a:xfrm>
          <a:prstGeom prst="rect">
            <a:avLst/>
          </a:prstGeom>
        </p:spPr>
      </p:pic>
      <p:grpSp>
        <p:nvGrpSpPr>
          <p:cNvPr id="25" name="Agrupar 24">
            <a:extLst>
              <a:ext uri="{FF2B5EF4-FFF2-40B4-BE49-F238E27FC236}">
                <a16:creationId xmlns:a16="http://schemas.microsoft.com/office/drawing/2014/main" id="{20B13681-C44E-1872-5355-DC7F5B9F429C}"/>
              </a:ext>
            </a:extLst>
          </p:cNvPr>
          <p:cNvGrpSpPr/>
          <p:nvPr/>
        </p:nvGrpSpPr>
        <p:grpSpPr>
          <a:xfrm>
            <a:off x="11910194" y="571500"/>
            <a:ext cx="1805806" cy="2107625"/>
            <a:chOff x="7239000" y="8191500"/>
            <a:chExt cx="1307222" cy="1676400"/>
          </a:xfrm>
        </p:grpSpPr>
        <p:pic>
          <p:nvPicPr>
            <p:cNvPr id="26" name="Gráfico 25" descr="Ampulheta 90% com preenchimento sólido">
              <a:extLst>
                <a:ext uri="{FF2B5EF4-FFF2-40B4-BE49-F238E27FC236}">
                  <a16:creationId xmlns:a16="http://schemas.microsoft.com/office/drawing/2014/main" id="{D557747A-0103-6F25-0B45-34F52C47DB2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7430594" y="8916494"/>
              <a:ext cx="951406" cy="951406"/>
            </a:xfrm>
            <a:prstGeom prst="rect">
              <a:avLst/>
            </a:prstGeom>
          </p:spPr>
        </p:pic>
        <p:sp>
          <p:nvSpPr>
            <p:cNvPr id="27" name="Freeform 79">
              <a:extLst>
                <a:ext uri="{FF2B5EF4-FFF2-40B4-BE49-F238E27FC236}">
                  <a16:creationId xmlns:a16="http://schemas.microsoft.com/office/drawing/2014/main" id="{EB1F2BAD-4B9B-C77A-72A7-6CE3FDF47539}"/>
                </a:ext>
              </a:extLst>
            </p:cNvPr>
            <p:cNvSpPr/>
            <p:nvPr/>
          </p:nvSpPr>
          <p:spPr>
            <a:xfrm>
              <a:off x="7239000" y="8191500"/>
              <a:ext cx="1307222" cy="781142"/>
            </a:xfrm>
            <a:custGeom>
              <a:avLst/>
              <a:gdLst/>
              <a:ahLst/>
              <a:cxnLst/>
              <a:rect l="l" t="t" r="r" b="b"/>
              <a:pathLst>
                <a:path w="561361" h="423126">
                  <a:moveTo>
                    <a:pt x="0" y="0"/>
                  </a:moveTo>
                  <a:lnTo>
                    <a:pt x="561361" y="0"/>
                  </a:lnTo>
                  <a:lnTo>
                    <a:pt x="561361" y="423126"/>
                  </a:lnTo>
                  <a:lnTo>
                    <a:pt x="0" y="4231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45740A-38E1-17BF-F0E8-D26A8870B9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8">
            <a:extLst>
              <a:ext uri="{FF2B5EF4-FFF2-40B4-BE49-F238E27FC236}">
                <a16:creationId xmlns:a16="http://schemas.microsoft.com/office/drawing/2014/main" id="{CB7CB1DA-8E35-BD18-E979-6AEE9CE9002E}"/>
              </a:ext>
            </a:extLst>
          </p:cNvPr>
          <p:cNvGrpSpPr/>
          <p:nvPr/>
        </p:nvGrpSpPr>
        <p:grpSpPr>
          <a:xfrm>
            <a:off x="15643045" y="108048"/>
            <a:ext cx="2450957" cy="2450957"/>
            <a:chOff x="0" y="0"/>
            <a:chExt cx="812800" cy="812800"/>
          </a:xfrm>
        </p:grpSpPr>
        <p:sp>
          <p:nvSpPr>
            <p:cNvPr id="49" name="Freeform 49">
              <a:extLst>
                <a:ext uri="{FF2B5EF4-FFF2-40B4-BE49-F238E27FC236}">
                  <a16:creationId xmlns:a16="http://schemas.microsoft.com/office/drawing/2014/main" id="{FC3EF179-3D29-DC4E-EA9A-F224D142E17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5DA6">
                <a:alpha val="52941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50" name="TextBox 50">
              <a:extLst>
                <a:ext uri="{FF2B5EF4-FFF2-40B4-BE49-F238E27FC236}">
                  <a16:creationId xmlns:a16="http://schemas.microsoft.com/office/drawing/2014/main" id="{2487E867-BF4C-47FC-80F6-22AEFD9F0FFE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51" name="Group 51">
            <a:extLst>
              <a:ext uri="{FF2B5EF4-FFF2-40B4-BE49-F238E27FC236}">
                <a16:creationId xmlns:a16="http://schemas.microsoft.com/office/drawing/2014/main" id="{198CC6F6-D89A-D3FE-C64C-83A1FEC7995F}"/>
              </a:ext>
            </a:extLst>
          </p:cNvPr>
          <p:cNvGrpSpPr/>
          <p:nvPr/>
        </p:nvGrpSpPr>
        <p:grpSpPr>
          <a:xfrm>
            <a:off x="15940768" y="753993"/>
            <a:ext cx="1941712" cy="1131518"/>
            <a:chOff x="0" y="-47625"/>
            <a:chExt cx="2588950" cy="1508690"/>
          </a:xfrm>
        </p:grpSpPr>
        <p:sp>
          <p:nvSpPr>
            <p:cNvPr id="52" name="TextBox 52">
              <a:extLst>
                <a:ext uri="{FF2B5EF4-FFF2-40B4-BE49-F238E27FC236}">
                  <a16:creationId xmlns:a16="http://schemas.microsoft.com/office/drawing/2014/main" id="{1D179D2B-6441-79D9-D55F-3366116AB3F2}"/>
                </a:ext>
              </a:extLst>
            </p:cNvPr>
            <p:cNvSpPr txBox="1"/>
            <p:nvPr/>
          </p:nvSpPr>
          <p:spPr>
            <a:xfrm>
              <a:off x="0" y="-47625"/>
              <a:ext cx="2588950" cy="56876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02"/>
                </a:lnSpc>
              </a:pPr>
              <a:r>
                <a:rPr lang="en-US" sz="2573" spc="535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53" name="TextBox 53">
              <a:extLst>
                <a:ext uri="{FF2B5EF4-FFF2-40B4-BE49-F238E27FC236}">
                  <a16:creationId xmlns:a16="http://schemas.microsoft.com/office/drawing/2014/main" id="{5EA32B64-7005-4DFB-C9E3-19CCFA5C5277}"/>
                </a:ext>
              </a:extLst>
            </p:cNvPr>
            <p:cNvSpPr txBox="1"/>
            <p:nvPr/>
          </p:nvSpPr>
          <p:spPr>
            <a:xfrm>
              <a:off x="0" y="438343"/>
              <a:ext cx="2588950" cy="56891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6"/>
                </a:lnSpc>
              </a:pPr>
              <a:r>
                <a:rPr lang="en-US" sz="2568" b="1" spc="228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DC8200EF-763C-B734-9246-CF50482E1107}"/>
                </a:ext>
              </a:extLst>
            </p:cNvPr>
            <p:cNvSpPr/>
            <p:nvPr/>
          </p:nvSpPr>
          <p:spPr>
            <a:xfrm>
              <a:off x="866480" y="567341"/>
              <a:ext cx="475681" cy="358545"/>
            </a:xfrm>
            <a:custGeom>
              <a:avLst/>
              <a:gdLst/>
              <a:ahLst/>
              <a:cxnLst/>
              <a:rect l="l" t="t" r="r" b="b"/>
              <a:pathLst>
                <a:path w="475681" h="358545">
                  <a:moveTo>
                    <a:pt x="0" y="0"/>
                  </a:moveTo>
                  <a:lnTo>
                    <a:pt x="475682" y="0"/>
                  </a:lnTo>
                  <a:lnTo>
                    <a:pt x="475682" y="358544"/>
                  </a:lnTo>
                  <a:lnTo>
                    <a:pt x="0" y="35854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55" name="TextBox 55">
              <a:extLst>
                <a:ext uri="{FF2B5EF4-FFF2-40B4-BE49-F238E27FC236}">
                  <a16:creationId xmlns:a16="http://schemas.microsoft.com/office/drawing/2014/main" id="{5E5B3926-354E-CDA3-2403-006541BD91F6}"/>
                </a:ext>
              </a:extLst>
            </p:cNvPr>
            <p:cNvSpPr txBox="1"/>
            <p:nvPr/>
          </p:nvSpPr>
          <p:spPr>
            <a:xfrm>
              <a:off x="0" y="1014105"/>
              <a:ext cx="2588950" cy="4469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48"/>
                </a:lnSpc>
              </a:pPr>
              <a:r>
                <a:rPr lang="en-US" sz="1963" spc="318" dirty="0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  RIAL</a:t>
              </a:r>
            </a:p>
          </p:txBody>
        </p:sp>
      </p:grpSp>
      <p:pic>
        <p:nvPicPr>
          <p:cNvPr id="57" name="Gráfico 56" descr="Ampulheta 90% com preenchimento sólido">
            <a:extLst>
              <a:ext uri="{FF2B5EF4-FFF2-40B4-BE49-F238E27FC236}">
                <a16:creationId xmlns:a16="http://schemas.microsoft.com/office/drawing/2014/main" id="{4260704E-043E-2525-F72A-3745BBA330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764000" y="1485900"/>
            <a:ext cx="434144" cy="434144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4B30F555-FEC4-4003-4DFD-BEA5276449BB}"/>
              </a:ext>
            </a:extLst>
          </p:cNvPr>
          <p:cNvSpPr txBox="1"/>
          <p:nvPr/>
        </p:nvSpPr>
        <p:spPr>
          <a:xfrm>
            <a:off x="1060360" y="753993"/>
            <a:ext cx="14371164" cy="88331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600" b="1" dirty="0">
                <a:solidFill>
                  <a:schemeClr val="accent6"/>
                </a:solidFill>
              </a:rPr>
              <a:t>INSTRUMENTOS DE GOVERNANÇA DOS RPPS - CRP</a:t>
            </a:r>
          </a:p>
          <a:p>
            <a:endParaRPr lang="pt-BR" sz="2800" i="1" dirty="0"/>
          </a:p>
          <a:p>
            <a:r>
              <a:rPr lang="pt-BR" sz="2800" i="1" dirty="0"/>
              <a:t>“O </a:t>
            </a:r>
            <a:r>
              <a:rPr lang="pt-BR" sz="2800" b="1" i="1" dirty="0"/>
              <a:t>Certificado de Regularidade Previdenciária - CRP </a:t>
            </a:r>
            <a:r>
              <a:rPr lang="pt-BR" sz="2800" i="1" dirty="0"/>
              <a:t>tem por objetivo atestar, conforme aspectos de verificação estabelecidos para cada critério, que o ente cumpre as regras constitucionais e legais voltadas para a gestão do seu RPPS e tende a propiciar aos seus segurados e beneficiários uma </a:t>
            </a:r>
            <a:r>
              <a:rPr lang="pt-BR" sz="2800" b="1" i="1" dirty="0">
                <a:solidFill>
                  <a:srgbClr val="00B0F0"/>
                </a:solidFill>
              </a:rPr>
              <a:t>gestão voltada à sustentabilidade </a:t>
            </a:r>
            <a:r>
              <a:rPr lang="pt-BR" sz="2800" i="1" dirty="0"/>
              <a:t>de seu sistema previdenciário em decorrência das </a:t>
            </a:r>
            <a:r>
              <a:rPr lang="pt-BR" sz="2800" b="1" i="1" dirty="0">
                <a:solidFill>
                  <a:srgbClr val="00B0F0"/>
                </a:solidFill>
              </a:rPr>
              <a:t>boas práticas de gestão implementadas e mantidas</a:t>
            </a:r>
            <a:r>
              <a:rPr lang="pt-BR" sz="2800" i="1" dirty="0"/>
              <a:t>.”</a:t>
            </a:r>
          </a:p>
          <a:p>
            <a:endParaRPr lang="pt-BR" sz="2400" dirty="0"/>
          </a:p>
          <a:p>
            <a:pPr algn="r"/>
            <a:r>
              <a:rPr lang="pt-BR" sz="2000" b="1" dirty="0"/>
              <a:t>Fonte:</a:t>
            </a:r>
            <a:r>
              <a:rPr lang="pt-BR" sz="2000" b="1" i="1" dirty="0"/>
              <a:t> </a:t>
            </a:r>
            <a:r>
              <a:rPr lang="pt-BR" sz="2000" b="1" dirty="0"/>
              <a:t>Entendendo o Certificado de Regularidade Previdenciária Critérios do CRP - CGNAL/DRPPS/SRPC/MPS</a:t>
            </a:r>
            <a:endParaRPr lang="pt-BR" sz="2000" b="1" i="1" dirty="0"/>
          </a:p>
          <a:p>
            <a:pPr algn="r"/>
            <a:endParaRPr lang="pt-BR" sz="2000" dirty="0"/>
          </a:p>
          <a:p>
            <a:endParaRPr lang="pt-BR" sz="2400" i="1" dirty="0"/>
          </a:p>
          <a:p>
            <a:r>
              <a:rPr lang="pt-BR" sz="2800" dirty="0"/>
              <a:t>São 22 critérios distribuídos por 8 temas:</a:t>
            </a:r>
          </a:p>
          <a:p>
            <a:endParaRPr lang="pt-BR" sz="2400" i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sz="2800" dirty="0"/>
              <a:t>Análise da Legislação do Ente Federativo (5 critérios)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sz="2800" dirty="0"/>
              <a:t>Fiscalização do RPPS (6 critérios)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sz="2800" b="1" dirty="0">
                <a:solidFill>
                  <a:srgbClr val="00B0F0"/>
                </a:solidFill>
              </a:rPr>
              <a:t>Equilíbrio Financeiro e Atuarial (1 critério)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sz="2800" dirty="0"/>
              <a:t>Informações Contábeis (1 critério)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sz="2800" dirty="0"/>
              <a:t>Informações Previdenciárias e Repasses (2 critérios)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sz="2800" dirty="0"/>
              <a:t>Investimentos dos Recursos Previdenciários (4 critérios)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sz="2800" dirty="0"/>
              <a:t>Previdência Complementar (2 critérios)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BR" sz="2800" dirty="0"/>
              <a:t>Compensação Previdenciária (1 critério)</a:t>
            </a:r>
          </a:p>
        </p:txBody>
      </p:sp>
      <p:sp>
        <p:nvSpPr>
          <p:cNvPr id="2" name="Retângulo: Cantos Arredondados 1">
            <a:extLst>
              <a:ext uri="{FF2B5EF4-FFF2-40B4-BE49-F238E27FC236}">
                <a16:creationId xmlns:a16="http://schemas.microsoft.com/office/drawing/2014/main" id="{88EA4239-257F-99AA-1937-4F7EF62E8BC2}"/>
              </a:ext>
            </a:extLst>
          </p:cNvPr>
          <p:cNvSpPr/>
          <p:nvPr/>
        </p:nvSpPr>
        <p:spPr>
          <a:xfrm>
            <a:off x="1042104" y="1545155"/>
            <a:ext cx="14371164" cy="2531545"/>
          </a:xfrm>
          <a:prstGeom prst="roundRect">
            <a:avLst/>
          </a:prstGeom>
          <a:solidFill>
            <a:schemeClr val="accent6">
              <a:alpha val="18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F044C62A-464A-EAAB-81BC-9B805F1BB289}"/>
              </a:ext>
            </a:extLst>
          </p:cNvPr>
          <p:cNvSpPr txBox="1"/>
          <p:nvPr/>
        </p:nvSpPr>
        <p:spPr>
          <a:xfrm>
            <a:off x="1517560" y="6896100"/>
            <a:ext cx="7016840" cy="533400"/>
          </a:xfrm>
          <a:prstGeom prst="rect">
            <a:avLst/>
          </a:prstGeom>
          <a:solidFill>
            <a:srgbClr val="FF0000">
              <a:alpha val="23000"/>
            </a:srgbClr>
          </a:solidFill>
        </p:spPr>
        <p:txBody>
          <a:bodyPr wrap="square" rtlCol="0">
            <a:spAutoFit/>
          </a:bodyPr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095266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84ADD8-9208-A4E2-BE26-FD4EDA27ED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8">
            <a:extLst>
              <a:ext uri="{FF2B5EF4-FFF2-40B4-BE49-F238E27FC236}">
                <a16:creationId xmlns:a16="http://schemas.microsoft.com/office/drawing/2014/main" id="{DC82BF85-2D45-8D89-24BA-49D5C1205DBF}"/>
              </a:ext>
            </a:extLst>
          </p:cNvPr>
          <p:cNvGrpSpPr/>
          <p:nvPr/>
        </p:nvGrpSpPr>
        <p:grpSpPr>
          <a:xfrm>
            <a:off x="15643045" y="108048"/>
            <a:ext cx="2450957" cy="2450957"/>
            <a:chOff x="0" y="0"/>
            <a:chExt cx="812800" cy="812800"/>
          </a:xfrm>
        </p:grpSpPr>
        <p:sp>
          <p:nvSpPr>
            <p:cNvPr id="49" name="Freeform 49">
              <a:extLst>
                <a:ext uri="{FF2B5EF4-FFF2-40B4-BE49-F238E27FC236}">
                  <a16:creationId xmlns:a16="http://schemas.microsoft.com/office/drawing/2014/main" id="{1B43DE54-B9A3-EF4C-2606-551070AE5A06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5DA6">
                <a:alpha val="52941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50" name="TextBox 50">
              <a:extLst>
                <a:ext uri="{FF2B5EF4-FFF2-40B4-BE49-F238E27FC236}">
                  <a16:creationId xmlns:a16="http://schemas.microsoft.com/office/drawing/2014/main" id="{85C263AC-415B-8A4C-9B10-B781F814E1F7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51" name="Group 51">
            <a:extLst>
              <a:ext uri="{FF2B5EF4-FFF2-40B4-BE49-F238E27FC236}">
                <a16:creationId xmlns:a16="http://schemas.microsoft.com/office/drawing/2014/main" id="{126BA883-99A1-9D09-5D24-FF5116FAE477}"/>
              </a:ext>
            </a:extLst>
          </p:cNvPr>
          <p:cNvGrpSpPr/>
          <p:nvPr/>
        </p:nvGrpSpPr>
        <p:grpSpPr>
          <a:xfrm>
            <a:off x="15940768" y="753993"/>
            <a:ext cx="1941712" cy="1131518"/>
            <a:chOff x="0" y="-47625"/>
            <a:chExt cx="2588950" cy="1508690"/>
          </a:xfrm>
        </p:grpSpPr>
        <p:sp>
          <p:nvSpPr>
            <p:cNvPr id="52" name="TextBox 52">
              <a:extLst>
                <a:ext uri="{FF2B5EF4-FFF2-40B4-BE49-F238E27FC236}">
                  <a16:creationId xmlns:a16="http://schemas.microsoft.com/office/drawing/2014/main" id="{0CE3E993-0831-5227-0020-BC1F31ADFCB9}"/>
                </a:ext>
              </a:extLst>
            </p:cNvPr>
            <p:cNvSpPr txBox="1"/>
            <p:nvPr/>
          </p:nvSpPr>
          <p:spPr>
            <a:xfrm>
              <a:off x="0" y="-47625"/>
              <a:ext cx="2588950" cy="56876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02"/>
                </a:lnSpc>
              </a:pPr>
              <a:r>
                <a:rPr lang="en-US" sz="2573" spc="535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53" name="TextBox 53">
              <a:extLst>
                <a:ext uri="{FF2B5EF4-FFF2-40B4-BE49-F238E27FC236}">
                  <a16:creationId xmlns:a16="http://schemas.microsoft.com/office/drawing/2014/main" id="{0D659B3A-2294-A7A8-98C9-B41218EF35C7}"/>
                </a:ext>
              </a:extLst>
            </p:cNvPr>
            <p:cNvSpPr txBox="1"/>
            <p:nvPr/>
          </p:nvSpPr>
          <p:spPr>
            <a:xfrm>
              <a:off x="0" y="438343"/>
              <a:ext cx="2588950" cy="56891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6"/>
                </a:lnSpc>
              </a:pPr>
              <a:r>
                <a:rPr lang="en-US" sz="2568" b="1" spc="228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0D8A311C-3D16-B130-057B-0675F3B3EA5E}"/>
                </a:ext>
              </a:extLst>
            </p:cNvPr>
            <p:cNvSpPr/>
            <p:nvPr/>
          </p:nvSpPr>
          <p:spPr>
            <a:xfrm>
              <a:off x="866480" y="567341"/>
              <a:ext cx="475681" cy="358545"/>
            </a:xfrm>
            <a:custGeom>
              <a:avLst/>
              <a:gdLst/>
              <a:ahLst/>
              <a:cxnLst/>
              <a:rect l="l" t="t" r="r" b="b"/>
              <a:pathLst>
                <a:path w="475681" h="358545">
                  <a:moveTo>
                    <a:pt x="0" y="0"/>
                  </a:moveTo>
                  <a:lnTo>
                    <a:pt x="475682" y="0"/>
                  </a:lnTo>
                  <a:lnTo>
                    <a:pt x="475682" y="358544"/>
                  </a:lnTo>
                  <a:lnTo>
                    <a:pt x="0" y="35854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55" name="TextBox 55">
              <a:extLst>
                <a:ext uri="{FF2B5EF4-FFF2-40B4-BE49-F238E27FC236}">
                  <a16:creationId xmlns:a16="http://schemas.microsoft.com/office/drawing/2014/main" id="{705ED9A1-A79D-E5AB-6736-4D55E8BEB5F6}"/>
                </a:ext>
              </a:extLst>
            </p:cNvPr>
            <p:cNvSpPr txBox="1"/>
            <p:nvPr/>
          </p:nvSpPr>
          <p:spPr>
            <a:xfrm>
              <a:off x="0" y="1014105"/>
              <a:ext cx="2588950" cy="4469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48"/>
                </a:lnSpc>
              </a:pPr>
              <a:r>
                <a:rPr lang="en-US" sz="1963" spc="318" dirty="0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  RIAL</a:t>
              </a:r>
            </a:p>
          </p:txBody>
        </p:sp>
      </p:grpSp>
      <p:pic>
        <p:nvPicPr>
          <p:cNvPr id="57" name="Gráfico 56" descr="Ampulheta 90% com preenchimento sólido">
            <a:extLst>
              <a:ext uri="{FF2B5EF4-FFF2-40B4-BE49-F238E27FC236}">
                <a16:creationId xmlns:a16="http://schemas.microsoft.com/office/drawing/2014/main" id="{3189D70B-DF00-375A-0742-C09D8B3444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764000" y="1485900"/>
            <a:ext cx="434144" cy="434144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FFB4C478-91B5-658D-DFF0-06A91AE4963B}"/>
              </a:ext>
            </a:extLst>
          </p:cNvPr>
          <p:cNvSpPr txBox="1"/>
          <p:nvPr/>
        </p:nvSpPr>
        <p:spPr>
          <a:xfrm>
            <a:off x="1008131" y="747879"/>
            <a:ext cx="14423391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600" b="1" dirty="0">
                <a:solidFill>
                  <a:schemeClr val="accent6"/>
                </a:solidFill>
              </a:rPr>
              <a:t>INSTRUMENTOS DE GOVERNANÇA DOS RPPS PRÓ-GESTÃO</a:t>
            </a:r>
          </a:p>
          <a:p>
            <a:endParaRPr lang="pt-BR" sz="3600" dirty="0"/>
          </a:p>
          <a:p>
            <a:r>
              <a:rPr lang="pt-BR" sz="3600" dirty="0"/>
              <a:t>O Pró-Gestão “</a:t>
            </a:r>
            <a:r>
              <a:rPr lang="pt-BR" sz="3600" i="1" dirty="0"/>
              <a:t>busca </a:t>
            </a:r>
            <a:r>
              <a:rPr lang="pt-BR" sz="3600" b="1" i="1" dirty="0">
                <a:solidFill>
                  <a:srgbClr val="00B0F0"/>
                </a:solidFill>
              </a:rPr>
              <a:t>fortalecer a capacidade institucional do RPPS </a:t>
            </a:r>
            <a:r>
              <a:rPr lang="pt-BR" sz="3600" i="1" dirty="0"/>
              <a:t>por meio do cumprimento de parâmetros mínimos em um conjunto de diferentes ações relacionadas a controles internos, </a:t>
            </a:r>
            <a:r>
              <a:rPr lang="pt-BR" sz="3600" b="1" i="1" dirty="0">
                <a:solidFill>
                  <a:srgbClr val="00B0F0"/>
                </a:solidFill>
              </a:rPr>
              <a:t>governança corporativa</a:t>
            </a:r>
            <a:r>
              <a:rPr lang="pt-BR" sz="3600" i="1" dirty="0"/>
              <a:t> e educação previdenciária</a:t>
            </a:r>
            <a:r>
              <a:rPr lang="pt-BR" sz="3600" dirty="0"/>
              <a:t>.” (Nogueira, 2023)</a:t>
            </a:r>
          </a:p>
        </p:txBody>
      </p:sp>
      <p:grpSp>
        <p:nvGrpSpPr>
          <p:cNvPr id="20" name="Agrupar 19">
            <a:extLst>
              <a:ext uri="{FF2B5EF4-FFF2-40B4-BE49-F238E27FC236}">
                <a16:creationId xmlns:a16="http://schemas.microsoft.com/office/drawing/2014/main" id="{FEE898B0-5E57-6E1D-A4A0-DE02EA645B9F}"/>
              </a:ext>
            </a:extLst>
          </p:cNvPr>
          <p:cNvGrpSpPr/>
          <p:nvPr/>
        </p:nvGrpSpPr>
        <p:grpSpPr>
          <a:xfrm>
            <a:off x="685800" y="4610100"/>
            <a:ext cx="16611600" cy="4839216"/>
            <a:chOff x="457200" y="2857500"/>
            <a:chExt cx="16611600" cy="4839216"/>
          </a:xfrm>
        </p:grpSpPr>
        <p:pic>
          <p:nvPicPr>
            <p:cNvPr id="21" name="Imagem 20">
              <a:extLst>
                <a:ext uri="{FF2B5EF4-FFF2-40B4-BE49-F238E27FC236}">
                  <a16:creationId xmlns:a16="http://schemas.microsoft.com/office/drawing/2014/main" id="{B23D2E31-BC9B-A9CB-E3B1-68FCCF55D22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57200" y="2954133"/>
              <a:ext cx="8333314" cy="2362199"/>
            </a:xfrm>
            <a:prstGeom prst="rect">
              <a:avLst/>
            </a:prstGeom>
          </p:spPr>
        </p:pic>
        <p:pic>
          <p:nvPicPr>
            <p:cNvPr id="22" name="Imagem 21">
              <a:extLst>
                <a:ext uri="{FF2B5EF4-FFF2-40B4-BE49-F238E27FC236}">
                  <a16:creationId xmlns:a16="http://schemas.microsoft.com/office/drawing/2014/main" id="{A617280C-D5BE-B4C8-8672-2634B2B3539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939920" y="2954133"/>
              <a:ext cx="8113021" cy="999093"/>
            </a:xfrm>
            <a:prstGeom prst="rect">
              <a:avLst/>
            </a:prstGeom>
          </p:spPr>
        </p:pic>
        <p:pic>
          <p:nvPicPr>
            <p:cNvPr id="23" name="Imagem 22">
              <a:extLst>
                <a:ext uri="{FF2B5EF4-FFF2-40B4-BE49-F238E27FC236}">
                  <a16:creationId xmlns:a16="http://schemas.microsoft.com/office/drawing/2014/main" id="{617FCD38-F1CC-1760-C82B-06FFF891A7B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952367" y="4000500"/>
              <a:ext cx="8116433" cy="3696216"/>
            </a:xfrm>
            <a:prstGeom prst="rect">
              <a:avLst/>
            </a:prstGeom>
          </p:spPr>
        </p:pic>
        <p:pic>
          <p:nvPicPr>
            <p:cNvPr id="24" name="Imagem 23">
              <a:extLst>
                <a:ext uri="{FF2B5EF4-FFF2-40B4-BE49-F238E27FC236}">
                  <a16:creationId xmlns:a16="http://schemas.microsoft.com/office/drawing/2014/main" id="{049480AF-F27B-0DF3-73A3-65ABCA88E13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57200" y="5768259"/>
              <a:ext cx="8333314" cy="877191"/>
            </a:xfrm>
            <a:prstGeom prst="rect">
              <a:avLst/>
            </a:prstGeom>
          </p:spPr>
        </p:pic>
        <p:sp>
          <p:nvSpPr>
            <p:cNvPr id="25" name="Elipse 24">
              <a:extLst>
                <a:ext uri="{FF2B5EF4-FFF2-40B4-BE49-F238E27FC236}">
                  <a16:creationId xmlns:a16="http://schemas.microsoft.com/office/drawing/2014/main" id="{4564AC76-4D5C-C3C6-888F-2EDB58A0D9B5}"/>
                </a:ext>
              </a:extLst>
            </p:cNvPr>
            <p:cNvSpPr/>
            <p:nvPr/>
          </p:nvSpPr>
          <p:spPr>
            <a:xfrm>
              <a:off x="5715000" y="2857500"/>
              <a:ext cx="2057400" cy="457200"/>
            </a:xfrm>
            <a:prstGeom prst="ellipse">
              <a:avLst/>
            </a:prstGeom>
            <a:solidFill>
              <a:srgbClr val="FFC000">
                <a:alpha val="51000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6" name="Elipse 25">
              <a:extLst>
                <a:ext uri="{FF2B5EF4-FFF2-40B4-BE49-F238E27FC236}">
                  <a16:creationId xmlns:a16="http://schemas.microsoft.com/office/drawing/2014/main" id="{3CA5CE25-E5DB-DADD-9AC2-562B4A8CEBD9}"/>
                </a:ext>
              </a:extLst>
            </p:cNvPr>
            <p:cNvSpPr/>
            <p:nvPr/>
          </p:nvSpPr>
          <p:spPr>
            <a:xfrm>
              <a:off x="13777891" y="2881748"/>
              <a:ext cx="2775206" cy="457200"/>
            </a:xfrm>
            <a:prstGeom prst="ellipse">
              <a:avLst/>
            </a:prstGeom>
            <a:solidFill>
              <a:srgbClr val="FFC000">
                <a:alpha val="51000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7" name="Elipse 26">
              <a:extLst>
                <a:ext uri="{FF2B5EF4-FFF2-40B4-BE49-F238E27FC236}">
                  <a16:creationId xmlns:a16="http://schemas.microsoft.com/office/drawing/2014/main" id="{0E34722F-79D2-80F5-F858-4400F0C2514F}"/>
                </a:ext>
              </a:extLst>
            </p:cNvPr>
            <p:cNvSpPr/>
            <p:nvPr/>
          </p:nvSpPr>
          <p:spPr>
            <a:xfrm>
              <a:off x="5356097" y="5711962"/>
              <a:ext cx="2775206" cy="457200"/>
            </a:xfrm>
            <a:prstGeom prst="ellipse">
              <a:avLst/>
            </a:prstGeom>
            <a:solidFill>
              <a:srgbClr val="FFC000">
                <a:alpha val="51000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28" name="Elipse 27">
              <a:extLst>
                <a:ext uri="{FF2B5EF4-FFF2-40B4-BE49-F238E27FC236}">
                  <a16:creationId xmlns:a16="http://schemas.microsoft.com/office/drawing/2014/main" id="{394E7853-68DA-9FE2-8157-C4FA6B287183}"/>
                </a:ext>
              </a:extLst>
            </p:cNvPr>
            <p:cNvSpPr/>
            <p:nvPr/>
          </p:nvSpPr>
          <p:spPr>
            <a:xfrm>
              <a:off x="11963400" y="3748263"/>
              <a:ext cx="228600" cy="2286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30" name="CaixaDeTexto 29">
            <a:extLst>
              <a:ext uri="{FF2B5EF4-FFF2-40B4-BE49-F238E27FC236}">
                <a16:creationId xmlns:a16="http://schemas.microsoft.com/office/drawing/2014/main" id="{C2F2734D-12C6-AD68-52B7-52A579B446FF}"/>
              </a:ext>
            </a:extLst>
          </p:cNvPr>
          <p:cNvSpPr txBox="1"/>
          <p:nvPr/>
        </p:nvSpPr>
        <p:spPr>
          <a:xfrm>
            <a:off x="685800" y="9803368"/>
            <a:ext cx="1661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Fonte: Manual do Pró-Gestão</a:t>
            </a:r>
          </a:p>
        </p:txBody>
      </p:sp>
    </p:spTree>
    <p:extLst>
      <p:ext uri="{BB962C8B-B14F-4D97-AF65-F5344CB8AC3E}">
        <p14:creationId xmlns:p14="http://schemas.microsoft.com/office/powerpoint/2010/main" val="23602029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D62895-8867-B8E5-2984-15EA033AFD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8">
            <a:extLst>
              <a:ext uri="{FF2B5EF4-FFF2-40B4-BE49-F238E27FC236}">
                <a16:creationId xmlns:a16="http://schemas.microsoft.com/office/drawing/2014/main" id="{78D02CA3-E5C9-F0B1-B0D8-9AB59CF644D8}"/>
              </a:ext>
            </a:extLst>
          </p:cNvPr>
          <p:cNvGrpSpPr/>
          <p:nvPr/>
        </p:nvGrpSpPr>
        <p:grpSpPr>
          <a:xfrm>
            <a:off x="15643045" y="108048"/>
            <a:ext cx="2450957" cy="2450957"/>
            <a:chOff x="0" y="0"/>
            <a:chExt cx="812800" cy="812800"/>
          </a:xfrm>
        </p:grpSpPr>
        <p:sp>
          <p:nvSpPr>
            <p:cNvPr id="49" name="Freeform 49">
              <a:extLst>
                <a:ext uri="{FF2B5EF4-FFF2-40B4-BE49-F238E27FC236}">
                  <a16:creationId xmlns:a16="http://schemas.microsoft.com/office/drawing/2014/main" id="{0595DF71-BA4D-5740-B592-ED41FB5240C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5DA6">
                <a:alpha val="52941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50" name="TextBox 50">
              <a:extLst>
                <a:ext uri="{FF2B5EF4-FFF2-40B4-BE49-F238E27FC236}">
                  <a16:creationId xmlns:a16="http://schemas.microsoft.com/office/drawing/2014/main" id="{D19909FA-B69C-6C14-8827-663383EADC9A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51" name="Group 51">
            <a:extLst>
              <a:ext uri="{FF2B5EF4-FFF2-40B4-BE49-F238E27FC236}">
                <a16:creationId xmlns:a16="http://schemas.microsoft.com/office/drawing/2014/main" id="{CCA2B94F-89D5-3EC6-28A0-642E35EF5B34}"/>
              </a:ext>
            </a:extLst>
          </p:cNvPr>
          <p:cNvGrpSpPr/>
          <p:nvPr/>
        </p:nvGrpSpPr>
        <p:grpSpPr>
          <a:xfrm>
            <a:off x="15940768" y="753993"/>
            <a:ext cx="1941712" cy="1131518"/>
            <a:chOff x="0" y="-47625"/>
            <a:chExt cx="2588950" cy="1508690"/>
          </a:xfrm>
        </p:grpSpPr>
        <p:sp>
          <p:nvSpPr>
            <p:cNvPr id="52" name="TextBox 52">
              <a:extLst>
                <a:ext uri="{FF2B5EF4-FFF2-40B4-BE49-F238E27FC236}">
                  <a16:creationId xmlns:a16="http://schemas.microsoft.com/office/drawing/2014/main" id="{EB0C1754-6CE2-172B-FD3E-C91CCFA804CF}"/>
                </a:ext>
              </a:extLst>
            </p:cNvPr>
            <p:cNvSpPr txBox="1"/>
            <p:nvPr/>
          </p:nvSpPr>
          <p:spPr>
            <a:xfrm>
              <a:off x="0" y="-47625"/>
              <a:ext cx="2588950" cy="56876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02"/>
                </a:lnSpc>
              </a:pPr>
              <a:r>
                <a:rPr lang="en-US" sz="2573" spc="535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53" name="TextBox 53">
              <a:extLst>
                <a:ext uri="{FF2B5EF4-FFF2-40B4-BE49-F238E27FC236}">
                  <a16:creationId xmlns:a16="http://schemas.microsoft.com/office/drawing/2014/main" id="{DCAE7C79-48FC-D94E-8D2D-B955A4CEEEF3}"/>
                </a:ext>
              </a:extLst>
            </p:cNvPr>
            <p:cNvSpPr txBox="1"/>
            <p:nvPr/>
          </p:nvSpPr>
          <p:spPr>
            <a:xfrm>
              <a:off x="0" y="438343"/>
              <a:ext cx="2588950" cy="56891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6"/>
                </a:lnSpc>
              </a:pPr>
              <a:r>
                <a:rPr lang="en-US" sz="2568" b="1" spc="228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D7C24E45-13B8-C85B-A320-F8250D3D57A3}"/>
                </a:ext>
              </a:extLst>
            </p:cNvPr>
            <p:cNvSpPr/>
            <p:nvPr/>
          </p:nvSpPr>
          <p:spPr>
            <a:xfrm>
              <a:off x="866480" y="567341"/>
              <a:ext cx="475681" cy="358545"/>
            </a:xfrm>
            <a:custGeom>
              <a:avLst/>
              <a:gdLst/>
              <a:ahLst/>
              <a:cxnLst/>
              <a:rect l="l" t="t" r="r" b="b"/>
              <a:pathLst>
                <a:path w="475681" h="358545">
                  <a:moveTo>
                    <a:pt x="0" y="0"/>
                  </a:moveTo>
                  <a:lnTo>
                    <a:pt x="475682" y="0"/>
                  </a:lnTo>
                  <a:lnTo>
                    <a:pt x="475682" y="358544"/>
                  </a:lnTo>
                  <a:lnTo>
                    <a:pt x="0" y="35854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55" name="TextBox 55">
              <a:extLst>
                <a:ext uri="{FF2B5EF4-FFF2-40B4-BE49-F238E27FC236}">
                  <a16:creationId xmlns:a16="http://schemas.microsoft.com/office/drawing/2014/main" id="{7299E8B2-5DC5-9AA2-6C35-4386FC0A6DA2}"/>
                </a:ext>
              </a:extLst>
            </p:cNvPr>
            <p:cNvSpPr txBox="1"/>
            <p:nvPr/>
          </p:nvSpPr>
          <p:spPr>
            <a:xfrm>
              <a:off x="0" y="1014105"/>
              <a:ext cx="2588950" cy="4469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48"/>
                </a:lnSpc>
              </a:pPr>
              <a:r>
                <a:rPr lang="en-US" sz="1963" spc="318" dirty="0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  RIAL</a:t>
              </a:r>
            </a:p>
          </p:txBody>
        </p:sp>
      </p:grpSp>
      <p:pic>
        <p:nvPicPr>
          <p:cNvPr id="57" name="Gráfico 56" descr="Ampulheta 90% com preenchimento sólido">
            <a:extLst>
              <a:ext uri="{FF2B5EF4-FFF2-40B4-BE49-F238E27FC236}">
                <a16:creationId xmlns:a16="http://schemas.microsoft.com/office/drawing/2014/main" id="{AC0875CE-5047-042B-1048-984FFC6DDE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764000" y="1485900"/>
            <a:ext cx="434144" cy="434144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37B6601C-973A-EC7F-3CFE-4A3DBA318114}"/>
              </a:ext>
            </a:extLst>
          </p:cNvPr>
          <p:cNvSpPr txBox="1"/>
          <p:nvPr/>
        </p:nvSpPr>
        <p:spPr>
          <a:xfrm>
            <a:off x="863365" y="753993"/>
            <a:ext cx="13615375" cy="100642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600" b="1" dirty="0">
                <a:solidFill>
                  <a:schemeClr val="accent6"/>
                </a:solidFill>
              </a:rPr>
              <a:t>INSTRUMENTOS DE GOVERNANÇA DOS RPPS -  PRÓ-GESTÃO</a:t>
            </a:r>
          </a:p>
          <a:p>
            <a:endParaRPr lang="pt-BR" sz="3600" dirty="0"/>
          </a:p>
          <a:p>
            <a:r>
              <a:rPr lang="pt-BR" sz="3600" b="1" dirty="0"/>
              <a:t>Relatório de Gestão Atuarial </a:t>
            </a:r>
            <a:r>
              <a:rPr lang="pt-BR" sz="3600" i="1" dirty="0"/>
              <a:t>– ferramenta de monitoramento dos resultados atuariais dos planos de custeio e de benefícios e de gerenciamento do RPPS.</a:t>
            </a:r>
          </a:p>
          <a:p>
            <a:endParaRPr lang="pt-BR" sz="3600" i="1" dirty="0"/>
          </a:p>
          <a:p>
            <a:r>
              <a:rPr lang="pt-BR" sz="3600" i="1" dirty="0"/>
              <a:t>Nos </a:t>
            </a:r>
            <a:r>
              <a:rPr lang="pt-BR" sz="3600" b="1" i="1" dirty="0">
                <a:solidFill>
                  <a:srgbClr val="00B0F0"/>
                </a:solidFill>
              </a:rPr>
              <a:t>níveis I e II</a:t>
            </a:r>
            <a:r>
              <a:rPr lang="pt-BR" sz="3600" i="1" dirty="0"/>
              <a:t> compreende a </a:t>
            </a:r>
            <a:r>
              <a:rPr lang="pt-BR" sz="3600" i="1" u="sng" dirty="0"/>
              <a:t>análise dos resultados das avaliações atuariais anuais relativas aos três últimos exercícios</a:t>
            </a:r>
            <a:r>
              <a:rPr lang="pt-BR" sz="3600" i="1" dirty="0"/>
              <a:t>, com comparativo entre a evolução das receitas e despesas estimadas e as efetivamente executadas;</a:t>
            </a:r>
          </a:p>
          <a:p>
            <a:endParaRPr lang="pt-BR" sz="3600" i="1" dirty="0"/>
          </a:p>
          <a:p>
            <a:r>
              <a:rPr lang="pt-BR" sz="3600" i="1" dirty="0"/>
              <a:t>No </a:t>
            </a:r>
            <a:r>
              <a:rPr lang="pt-BR" sz="3600" b="1" i="1" dirty="0">
                <a:solidFill>
                  <a:srgbClr val="00B0F0"/>
                </a:solidFill>
              </a:rPr>
              <a:t>nível III</a:t>
            </a:r>
            <a:r>
              <a:rPr lang="pt-BR" sz="3600" i="1" dirty="0"/>
              <a:t>, além dos requisitos dos níveis I e II conterá </a:t>
            </a:r>
            <a:r>
              <a:rPr lang="pt-BR" sz="3600" i="1" u="sng" dirty="0"/>
              <a:t>estudo técnico de aderência das hipóteses atuariais</a:t>
            </a:r>
            <a:r>
              <a:rPr lang="pt-BR" sz="3600" dirty="0"/>
              <a:t>;</a:t>
            </a:r>
          </a:p>
          <a:p>
            <a:endParaRPr lang="pt-BR" sz="3600" i="1" dirty="0"/>
          </a:p>
          <a:p>
            <a:r>
              <a:rPr lang="pt-BR" sz="3600" i="1" dirty="0"/>
              <a:t>No </a:t>
            </a:r>
            <a:r>
              <a:rPr lang="pt-BR" sz="3600" b="1" i="1" dirty="0">
                <a:solidFill>
                  <a:srgbClr val="00B0F0"/>
                </a:solidFill>
              </a:rPr>
              <a:t>nível IV</a:t>
            </a:r>
            <a:r>
              <a:rPr lang="pt-BR" sz="3600" i="1" dirty="0"/>
              <a:t>, além dos requisitos do nível III o RPPS deverá elaborar, aprovar</a:t>
            </a:r>
            <a:r>
              <a:rPr lang="pt-BR" sz="3600" dirty="0"/>
              <a:t> </a:t>
            </a:r>
            <a:r>
              <a:rPr lang="pt-BR" sz="3600" i="1" dirty="0"/>
              <a:t>e comprovar o cumprimento do </a:t>
            </a:r>
            <a:r>
              <a:rPr lang="pt-BR" sz="3600" b="1" i="1" dirty="0">
                <a:solidFill>
                  <a:srgbClr val="00B0F0"/>
                </a:solidFill>
              </a:rPr>
              <a:t>Plano de Trabalho Atuarial</a:t>
            </a:r>
            <a:r>
              <a:rPr lang="pt-BR" sz="3600" dirty="0"/>
              <a:t>.</a:t>
            </a:r>
            <a:endParaRPr lang="pt-BR" sz="3600" i="1" dirty="0"/>
          </a:p>
          <a:p>
            <a:endParaRPr lang="pt-BR" sz="3600" b="1" i="1" dirty="0"/>
          </a:p>
          <a:p>
            <a:endParaRPr lang="pt-BR" sz="3600" b="1" i="1" dirty="0"/>
          </a:p>
        </p:txBody>
      </p:sp>
    </p:spTree>
    <p:extLst>
      <p:ext uri="{BB962C8B-B14F-4D97-AF65-F5344CB8AC3E}">
        <p14:creationId xmlns:p14="http://schemas.microsoft.com/office/powerpoint/2010/main" val="40466550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4A62E8-DA9F-A1C0-4984-94E3BEA97E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8">
            <a:extLst>
              <a:ext uri="{FF2B5EF4-FFF2-40B4-BE49-F238E27FC236}">
                <a16:creationId xmlns:a16="http://schemas.microsoft.com/office/drawing/2014/main" id="{B2125967-2E3E-211D-4465-4F73B4941293}"/>
              </a:ext>
            </a:extLst>
          </p:cNvPr>
          <p:cNvGrpSpPr/>
          <p:nvPr/>
        </p:nvGrpSpPr>
        <p:grpSpPr>
          <a:xfrm>
            <a:off x="15643045" y="108048"/>
            <a:ext cx="2450957" cy="2450957"/>
            <a:chOff x="0" y="0"/>
            <a:chExt cx="812800" cy="812800"/>
          </a:xfrm>
        </p:grpSpPr>
        <p:sp>
          <p:nvSpPr>
            <p:cNvPr id="49" name="Freeform 49">
              <a:extLst>
                <a:ext uri="{FF2B5EF4-FFF2-40B4-BE49-F238E27FC236}">
                  <a16:creationId xmlns:a16="http://schemas.microsoft.com/office/drawing/2014/main" id="{067A4402-1B60-3BFA-3F40-6A0A80ABF44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5DA6">
                <a:alpha val="52941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50" name="TextBox 50">
              <a:extLst>
                <a:ext uri="{FF2B5EF4-FFF2-40B4-BE49-F238E27FC236}">
                  <a16:creationId xmlns:a16="http://schemas.microsoft.com/office/drawing/2014/main" id="{12C7A5A1-A368-B914-86C3-01907C61653C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51" name="Group 51">
            <a:extLst>
              <a:ext uri="{FF2B5EF4-FFF2-40B4-BE49-F238E27FC236}">
                <a16:creationId xmlns:a16="http://schemas.microsoft.com/office/drawing/2014/main" id="{E5E598B8-028E-B0DC-B20F-DD7CE952E6F8}"/>
              </a:ext>
            </a:extLst>
          </p:cNvPr>
          <p:cNvGrpSpPr/>
          <p:nvPr/>
        </p:nvGrpSpPr>
        <p:grpSpPr>
          <a:xfrm>
            <a:off x="15940768" y="753993"/>
            <a:ext cx="1941712" cy="1131518"/>
            <a:chOff x="0" y="-47625"/>
            <a:chExt cx="2588950" cy="1508690"/>
          </a:xfrm>
        </p:grpSpPr>
        <p:sp>
          <p:nvSpPr>
            <p:cNvPr id="52" name="TextBox 52">
              <a:extLst>
                <a:ext uri="{FF2B5EF4-FFF2-40B4-BE49-F238E27FC236}">
                  <a16:creationId xmlns:a16="http://schemas.microsoft.com/office/drawing/2014/main" id="{5DB20F8B-024B-73D9-14AB-AFBC2BAAD5E0}"/>
                </a:ext>
              </a:extLst>
            </p:cNvPr>
            <p:cNvSpPr txBox="1"/>
            <p:nvPr/>
          </p:nvSpPr>
          <p:spPr>
            <a:xfrm>
              <a:off x="0" y="-47625"/>
              <a:ext cx="2588950" cy="56876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02"/>
                </a:lnSpc>
              </a:pPr>
              <a:r>
                <a:rPr lang="en-US" sz="2573" spc="535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53" name="TextBox 53">
              <a:extLst>
                <a:ext uri="{FF2B5EF4-FFF2-40B4-BE49-F238E27FC236}">
                  <a16:creationId xmlns:a16="http://schemas.microsoft.com/office/drawing/2014/main" id="{409C2F03-318D-CF2E-E7C4-CACFA5DA6044}"/>
                </a:ext>
              </a:extLst>
            </p:cNvPr>
            <p:cNvSpPr txBox="1"/>
            <p:nvPr/>
          </p:nvSpPr>
          <p:spPr>
            <a:xfrm>
              <a:off x="0" y="438343"/>
              <a:ext cx="2588950" cy="56891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6"/>
                </a:lnSpc>
              </a:pPr>
              <a:r>
                <a:rPr lang="en-US" sz="2568" b="1" spc="228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CF30900D-F02C-4275-A33E-A11ADDE2F268}"/>
                </a:ext>
              </a:extLst>
            </p:cNvPr>
            <p:cNvSpPr/>
            <p:nvPr/>
          </p:nvSpPr>
          <p:spPr>
            <a:xfrm>
              <a:off x="866480" y="567341"/>
              <a:ext cx="475681" cy="358545"/>
            </a:xfrm>
            <a:custGeom>
              <a:avLst/>
              <a:gdLst/>
              <a:ahLst/>
              <a:cxnLst/>
              <a:rect l="l" t="t" r="r" b="b"/>
              <a:pathLst>
                <a:path w="475681" h="358545">
                  <a:moveTo>
                    <a:pt x="0" y="0"/>
                  </a:moveTo>
                  <a:lnTo>
                    <a:pt x="475682" y="0"/>
                  </a:lnTo>
                  <a:lnTo>
                    <a:pt x="475682" y="358544"/>
                  </a:lnTo>
                  <a:lnTo>
                    <a:pt x="0" y="35854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55" name="TextBox 55">
              <a:extLst>
                <a:ext uri="{FF2B5EF4-FFF2-40B4-BE49-F238E27FC236}">
                  <a16:creationId xmlns:a16="http://schemas.microsoft.com/office/drawing/2014/main" id="{0DE7FB90-159A-A94C-B080-AAB2ECFB59CB}"/>
                </a:ext>
              </a:extLst>
            </p:cNvPr>
            <p:cNvSpPr txBox="1"/>
            <p:nvPr/>
          </p:nvSpPr>
          <p:spPr>
            <a:xfrm>
              <a:off x="0" y="1014105"/>
              <a:ext cx="2588950" cy="4469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48"/>
                </a:lnSpc>
              </a:pPr>
              <a:r>
                <a:rPr lang="en-US" sz="1963" spc="318" dirty="0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  RIAL</a:t>
              </a:r>
            </a:p>
          </p:txBody>
        </p:sp>
      </p:grpSp>
      <p:pic>
        <p:nvPicPr>
          <p:cNvPr id="57" name="Gráfico 56" descr="Ampulheta 90% com preenchimento sólido">
            <a:extLst>
              <a:ext uri="{FF2B5EF4-FFF2-40B4-BE49-F238E27FC236}">
                <a16:creationId xmlns:a16="http://schemas.microsoft.com/office/drawing/2014/main" id="{A1357D6C-C22E-1876-6A2C-E8F22677B0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764000" y="1485900"/>
            <a:ext cx="434144" cy="434144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687EA7DB-AC62-F479-021C-98CE8D06AE4B}"/>
              </a:ext>
            </a:extLst>
          </p:cNvPr>
          <p:cNvSpPr txBox="1"/>
          <p:nvPr/>
        </p:nvSpPr>
        <p:spPr>
          <a:xfrm>
            <a:off x="405519" y="753993"/>
            <a:ext cx="15026003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600" b="1" dirty="0">
                <a:solidFill>
                  <a:schemeClr val="accent6"/>
                </a:solidFill>
              </a:rPr>
              <a:t>INSTRUMENTOS DE GOVERNANÇA DOS RPPS - PRÓ-GESTÃO</a:t>
            </a:r>
          </a:p>
          <a:p>
            <a:endParaRPr lang="pt-BR" sz="3600" b="1" dirty="0"/>
          </a:p>
          <a:p>
            <a:endParaRPr lang="pt-BR" sz="3600" b="1" dirty="0"/>
          </a:p>
          <a:p>
            <a:endParaRPr lang="pt-BR" sz="3600" b="1" dirty="0"/>
          </a:p>
          <a:p>
            <a:r>
              <a:rPr lang="pt-BR" sz="3600" b="1" dirty="0"/>
              <a:t>Plano de Trabalho Atuarial </a:t>
            </a:r>
            <a:r>
              <a:rPr lang="pt-BR" sz="3600" dirty="0"/>
              <a:t>- </a:t>
            </a:r>
            <a:r>
              <a:rPr lang="pt-BR" sz="3600" i="1" dirty="0"/>
              <a:t>documento no qual devem estar elencadas todas as </a:t>
            </a:r>
            <a:r>
              <a:rPr lang="pt-BR" sz="3600" b="1" i="1" dirty="0">
                <a:solidFill>
                  <a:srgbClr val="00B0F0"/>
                </a:solidFill>
              </a:rPr>
              <a:t>obrigações atuariais</a:t>
            </a:r>
            <a:r>
              <a:rPr lang="pt-BR" sz="3600" i="1" dirty="0"/>
              <a:t> do RPPS  e objetiva promover uma gestão mais efetiva das obrigações atuariais do RPPS, com maior tempestividade e qualidade.</a:t>
            </a:r>
            <a:endParaRPr lang="pt-BR" sz="36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34777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9BB415-7983-167D-67B6-54DF448861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8">
            <a:extLst>
              <a:ext uri="{FF2B5EF4-FFF2-40B4-BE49-F238E27FC236}">
                <a16:creationId xmlns:a16="http://schemas.microsoft.com/office/drawing/2014/main" id="{D7899DD8-2106-6071-6AFF-2CC60C78CB0C}"/>
              </a:ext>
            </a:extLst>
          </p:cNvPr>
          <p:cNvGrpSpPr/>
          <p:nvPr/>
        </p:nvGrpSpPr>
        <p:grpSpPr>
          <a:xfrm>
            <a:off x="15643045" y="108048"/>
            <a:ext cx="2450957" cy="2450957"/>
            <a:chOff x="0" y="0"/>
            <a:chExt cx="812800" cy="812800"/>
          </a:xfrm>
        </p:grpSpPr>
        <p:sp>
          <p:nvSpPr>
            <p:cNvPr id="49" name="Freeform 49">
              <a:extLst>
                <a:ext uri="{FF2B5EF4-FFF2-40B4-BE49-F238E27FC236}">
                  <a16:creationId xmlns:a16="http://schemas.microsoft.com/office/drawing/2014/main" id="{E5D1CF12-6538-9AFE-2009-12404CFEDFD7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5DA6">
                <a:alpha val="52941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50" name="TextBox 50">
              <a:extLst>
                <a:ext uri="{FF2B5EF4-FFF2-40B4-BE49-F238E27FC236}">
                  <a16:creationId xmlns:a16="http://schemas.microsoft.com/office/drawing/2014/main" id="{6D19D21C-ABB3-FA1D-D755-3E8ED0710A6B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51" name="Group 51">
            <a:extLst>
              <a:ext uri="{FF2B5EF4-FFF2-40B4-BE49-F238E27FC236}">
                <a16:creationId xmlns:a16="http://schemas.microsoft.com/office/drawing/2014/main" id="{7A0CC686-D466-1387-E1AB-B69AA783E202}"/>
              </a:ext>
            </a:extLst>
          </p:cNvPr>
          <p:cNvGrpSpPr/>
          <p:nvPr/>
        </p:nvGrpSpPr>
        <p:grpSpPr>
          <a:xfrm>
            <a:off x="15940768" y="753993"/>
            <a:ext cx="1941712" cy="1131518"/>
            <a:chOff x="0" y="-47625"/>
            <a:chExt cx="2588950" cy="1508690"/>
          </a:xfrm>
        </p:grpSpPr>
        <p:sp>
          <p:nvSpPr>
            <p:cNvPr id="52" name="TextBox 52">
              <a:extLst>
                <a:ext uri="{FF2B5EF4-FFF2-40B4-BE49-F238E27FC236}">
                  <a16:creationId xmlns:a16="http://schemas.microsoft.com/office/drawing/2014/main" id="{6C180558-9B0D-354C-41F8-4CB94DEA357F}"/>
                </a:ext>
              </a:extLst>
            </p:cNvPr>
            <p:cNvSpPr txBox="1"/>
            <p:nvPr/>
          </p:nvSpPr>
          <p:spPr>
            <a:xfrm>
              <a:off x="0" y="-47625"/>
              <a:ext cx="2588950" cy="56876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02"/>
                </a:lnSpc>
              </a:pPr>
              <a:r>
                <a:rPr lang="en-US" sz="2573" spc="535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53" name="TextBox 53">
              <a:extLst>
                <a:ext uri="{FF2B5EF4-FFF2-40B4-BE49-F238E27FC236}">
                  <a16:creationId xmlns:a16="http://schemas.microsoft.com/office/drawing/2014/main" id="{49676A79-3FB8-E97F-000D-A09BE820B946}"/>
                </a:ext>
              </a:extLst>
            </p:cNvPr>
            <p:cNvSpPr txBox="1"/>
            <p:nvPr/>
          </p:nvSpPr>
          <p:spPr>
            <a:xfrm>
              <a:off x="0" y="438343"/>
              <a:ext cx="2588950" cy="56891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6"/>
                </a:lnSpc>
              </a:pPr>
              <a:r>
                <a:rPr lang="en-US" sz="2568" b="1" spc="228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E0FF450A-6E68-5E29-9F74-536C87E0D236}"/>
                </a:ext>
              </a:extLst>
            </p:cNvPr>
            <p:cNvSpPr/>
            <p:nvPr/>
          </p:nvSpPr>
          <p:spPr>
            <a:xfrm>
              <a:off x="866480" y="567341"/>
              <a:ext cx="475681" cy="358545"/>
            </a:xfrm>
            <a:custGeom>
              <a:avLst/>
              <a:gdLst/>
              <a:ahLst/>
              <a:cxnLst/>
              <a:rect l="l" t="t" r="r" b="b"/>
              <a:pathLst>
                <a:path w="475681" h="358545">
                  <a:moveTo>
                    <a:pt x="0" y="0"/>
                  </a:moveTo>
                  <a:lnTo>
                    <a:pt x="475682" y="0"/>
                  </a:lnTo>
                  <a:lnTo>
                    <a:pt x="475682" y="358544"/>
                  </a:lnTo>
                  <a:lnTo>
                    <a:pt x="0" y="35854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55" name="TextBox 55">
              <a:extLst>
                <a:ext uri="{FF2B5EF4-FFF2-40B4-BE49-F238E27FC236}">
                  <a16:creationId xmlns:a16="http://schemas.microsoft.com/office/drawing/2014/main" id="{998F43CD-4CA5-B32B-78F3-2A8813AAD50A}"/>
                </a:ext>
              </a:extLst>
            </p:cNvPr>
            <p:cNvSpPr txBox="1"/>
            <p:nvPr/>
          </p:nvSpPr>
          <p:spPr>
            <a:xfrm>
              <a:off x="0" y="1014105"/>
              <a:ext cx="2588950" cy="4469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48"/>
                </a:lnSpc>
              </a:pPr>
              <a:r>
                <a:rPr lang="en-US" sz="1963" spc="318" dirty="0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  RIAL</a:t>
              </a:r>
            </a:p>
          </p:txBody>
        </p:sp>
      </p:grpSp>
      <p:pic>
        <p:nvPicPr>
          <p:cNvPr id="57" name="Gráfico 56" descr="Ampulheta 90% com preenchimento sólido">
            <a:extLst>
              <a:ext uri="{FF2B5EF4-FFF2-40B4-BE49-F238E27FC236}">
                <a16:creationId xmlns:a16="http://schemas.microsoft.com/office/drawing/2014/main" id="{50D4F33A-16F6-FE02-FF16-41A12B8828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764000" y="1485900"/>
            <a:ext cx="434144" cy="434144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0825EFD5-3CF9-DFA6-9EAC-A7A95724CDF1}"/>
              </a:ext>
            </a:extLst>
          </p:cNvPr>
          <p:cNvSpPr txBox="1"/>
          <p:nvPr/>
        </p:nvSpPr>
        <p:spPr>
          <a:xfrm>
            <a:off x="423775" y="753993"/>
            <a:ext cx="15026003" cy="618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600" b="1" dirty="0">
                <a:solidFill>
                  <a:schemeClr val="accent6"/>
                </a:solidFill>
              </a:rPr>
              <a:t>INSTRUMENTOS DE GOVERNANÇA DOS RPPS - ISP</a:t>
            </a:r>
          </a:p>
          <a:p>
            <a:endParaRPr lang="pt-BR" sz="3600" dirty="0"/>
          </a:p>
          <a:p>
            <a:r>
              <a:rPr lang="pt-BR" sz="3600" dirty="0"/>
              <a:t>“</a:t>
            </a:r>
            <a:r>
              <a:rPr lang="pt-BR" sz="3600" i="1" dirty="0"/>
              <a:t>A divulgação do ISP-RPPS, muitas vezes repercutida por veículos de imprensa, inclusive na mídia local, </a:t>
            </a:r>
            <a:r>
              <a:rPr lang="pt-BR" sz="3600" b="1" i="1" dirty="0">
                <a:solidFill>
                  <a:srgbClr val="00B0F0"/>
                </a:solidFill>
              </a:rPr>
              <a:t>motiva dirigentes dos RPPS e dos entes federativos a buscarem a melhoria da nota obtida na classificação final</a:t>
            </a:r>
            <a:r>
              <a:rPr lang="pt-BR" sz="3600" i="1" dirty="0"/>
              <a:t> e </a:t>
            </a:r>
            <a:r>
              <a:rPr lang="pt-BR" sz="3600" b="1" i="1" dirty="0">
                <a:solidFill>
                  <a:srgbClr val="00B0F0"/>
                </a:solidFill>
              </a:rPr>
              <a:t>tem um efeito complementar ao dos dois principais instrumentos de governança, o CRP e o Pró-Gestão RPPS</a:t>
            </a:r>
            <a:r>
              <a:rPr lang="pt-BR" sz="3600" dirty="0"/>
              <a:t> ...” (Nogueira, 2023)</a:t>
            </a:r>
          </a:p>
          <a:p>
            <a:endParaRPr lang="pt-BR" sz="3600" dirty="0"/>
          </a:p>
          <a:p>
            <a:r>
              <a:rPr lang="pt-BR" sz="3600" dirty="0"/>
              <a:t>O </a:t>
            </a:r>
            <a:r>
              <a:rPr lang="pt-BR" sz="3600" b="1" dirty="0">
                <a:solidFill>
                  <a:srgbClr val="00B0F0"/>
                </a:solidFill>
              </a:rPr>
              <a:t>Perfil [de Risco] Atuarial</a:t>
            </a:r>
            <a:r>
              <a:rPr lang="pt-BR" sz="3600" dirty="0"/>
              <a:t> do RPPS decorre da nota obtida no ISP e tem reflexo no uso do LDA com utilização da duração do passivo (art. 41 do Anexo VI) e na revisão do plano de amortização (art. 44 do Anexos VI).</a:t>
            </a:r>
          </a:p>
        </p:txBody>
      </p:sp>
    </p:spTree>
    <p:extLst>
      <p:ext uri="{BB962C8B-B14F-4D97-AF65-F5344CB8AC3E}">
        <p14:creationId xmlns:p14="http://schemas.microsoft.com/office/powerpoint/2010/main" val="9639358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EEEB98-E8BF-A374-5F98-BBFB55C6A0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8">
            <a:extLst>
              <a:ext uri="{FF2B5EF4-FFF2-40B4-BE49-F238E27FC236}">
                <a16:creationId xmlns:a16="http://schemas.microsoft.com/office/drawing/2014/main" id="{86B70779-31ED-760F-EB29-D5F858102A1F}"/>
              </a:ext>
            </a:extLst>
          </p:cNvPr>
          <p:cNvGrpSpPr/>
          <p:nvPr/>
        </p:nvGrpSpPr>
        <p:grpSpPr>
          <a:xfrm>
            <a:off x="15643045" y="108048"/>
            <a:ext cx="2450957" cy="2450957"/>
            <a:chOff x="0" y="0"/>
            <a:chExt cx="812800" cy="812800"/>
          </a:xfrm>
        </p:grpSpPr>
        <p:sp>
          <p:nvSpPr>
            <p:cNvPr id="49" name="Freeform 49">
              <a:extLst>
                <a:ext uri="{FF2B5EF4-FFF2-40B4-BE49-F238E27FC236}">
                  <a16:creationId xmlns:a16="http://schemas.microsoft.com/office/drawing/2014/main" id="{9E938276-6DF7-EB5A-D472-CD38C2042B9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5DA6">
                <a:alpha val="52941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50" name="TextBox 50">
              <a:extLst>
                <a:ext uri="{FF2B5EF4-FFF2-40B4-BE49-F238E27FC236}">
                  <a16:creationId xmlns:a16="http://schemas.microsoft.com/office/drawing/2014/main" id="{49E5B1ED-0604-9B40-C27A-1909DB5DB7F1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51" name="Group 51">
            <a:extLst>
              <a:ext uri="{FF2B5EF4-FFF2-40B4-BE49-F238E27FC236}">
                <a16:creationId xmlns:a16="http://schemas.microsoft.com/office/drawing/2014/main" id="{3F102FF6-6483-DCDD-F746-FA08505C69C1}"/>
              </a:ext>
            </a:extLst>
          </p:cNvPr>
          <p:cNvGrpSpPr/>
          <p:nvPr/>
        </p:nvGrpSpPr>
        <p:grpSpPr>
          <a:xfrm>
            <a:off x="15940768" y="753993"/>
            <a:ext cx="1941712" cy="1131518"/>
            <a:chOff x="0" y="-47625"/>
            <a:chExt cx="2588950" cy="1508690"/>
          </a:xfrm>
        </p:grpSpPr>
        <p:sp>
          <p:nvSpPr>
            <p:cNvPr id="52" name="TextBox 52">
              <a:extLst>
                <a:ext uri="{FF2B5EF4-FFF2-40B4-BE49-F238E27FC236}">
                  <a16:creationId xmlns:a16="http://schemas.microsoft.com/office/drawing/2014/main" id="{65E9AA23-2773-FADC-8404-B07D7660EB85}"/>
                </a:ext>
              </a:extLst>
            </p:cNvPr>
            <p:cNvSpPr txBox="1"/>
            <p:nvPr/>
          </p:nvSpPr>
          <p:spPr>
            <a:xfrm>
              <a:off x="0" y="-47625"/>
              <a:ext cx="2588950" cy="56876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02"/>
                </a:lnSpc>
              </a:pPr>
              <a:r>
                <a:rPr lang="en-US" sz="2573" spc="535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53" name="TextBox 53">
              <a:extLst>
                <a:ext uri="{FF2B5EF4-FFF2-40B4-BE49-F238E27FC236}">
                  <a16:creationId xmlns:a16="http://schemas.microsoft.com/office/drawing/2014/main" id="{3F79ED59-FEFA-A6BF-4D45-F3C5D57F511D}"/>
                </a:ext>
              </a:extLst>
            </p:cNvPr>
            <p:cNvSpPr txBox="1"/>
            <p:nvPr/>
          </p:nvSpPr>
          <p:spPr>
            <a:xfrm>
              <a:off x="0" y="438343"/>
              <a:ext cx="2588950" cy="56891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6"/>
                </a:lnSpc>
              </a:pPr>
              <a:r>
                <a:rPr lang="en-US" sz="2568" b="1" spc="228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AFA663A7-B079-6CDC-2CFC-164DF9ED9C40}"/>
                </a:ext>
              </a:extLst>
            </p:cNvPr>
            <p:cNvSpPr/>
            <p:nvPr/>
          </p:nvSpPr>
          <p:spPr>
            <a:xfrm>
              <a:off x="866480" y="567341"/>
              <a:ext cx="475681" cy="358545"/>
            </a:xfrm>
            <a:custGeom>
              <a:avLst/>
              <a:gdLst/>
              <a:ahLst/>
              <a:cxnLst/>
              <a:rect l="l" t="t" r="r" b="b"/>
              <a:pathLst>
                <a:path w="475681" h="358545">
                  <a:moveTo>
                    <a:pt x="0" y="0"/>
                  </a:moveTo>
                  <a:lnTo>
                    <a:pt x="475682" y="0"/>
                  </a:lnTo>
                  <a:lnTo>
                    <a:pt x="475682" y="358544"/>
                  </a:lnTo>
                  <a:lnTo>
                    <a:pt x="0" y="35854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55" name="TextBox 55">
              <a:extLst>
                <a:ext uri="{FF2B5EF4-FFF2-40B4-BE49-F238E27FC236}">
                  <a16:creationId xmlns:a16="http://schemas.microsoft.com/office/drawing/2014/main" id="{432E928C-738A-BCD5-8324-A27E870FB9E5}"/>
                </a:ext>
              </a:extLst>
            </p:cNvPr>
            <p:cNvSpPr txBox="1"/>
            <p:nvPr/>
          </p:nvSpPr>
          <p:spPr>
            <a:xfrm>
              <a:off x="0" y="1014105"/>
              <a:ext cx="2588950" cy="4469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48"/>
                </a:lnSpc>
              </a:pPr>
              <a:r>
                <a:rPr lang="en-US" sz="1963" spc="318" dirty="0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  RIAL</a:t>
              </a:r>
            </a:p>
          </p:txBody>
        </p:sp>
      </p:grpSp>
      <p:pic>
        <p:nvPicPr>
          <p:cNvPr id="57" name="Gráfico 56" descr="Ampulheta 90% com preenchimento sólido">
            <a:extLst>
              <a:ext uri="{FF2B5EF4-FFF2-40B4-BE49-F238E27FC236}">
                <a16:creationId xmlns:a16="http://schemas.microsoft.com/office/drawing/2014/main" id="{2832A98F-C259-BB1B-5422-F3A8CD9D55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764000" y="1485900"/>
            <a:ext cx="434144" cy="434144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4493CF6C-0258-9F94-4F3B-02D2FABD4E56}"/>
              </a:ext>
            </a:extLst>
          </p:cNvPr>
          <p:cNvSpPr txBox="1"/>
          <p:nvPr/>
        </p:nvSpPr>
        <p:spPr>
          <a:xfrm>
            <a:off x="407853" y="748324"/>
            <a:ext cx="15023670" cy="72943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600" b="1" dirty="0">
                <a:solidFill>
                  <a:schemeClr val="accent6"/>
                </a:solidFill>
              </a:rPr>
              <a:t>INSTRUMENTOS DE GOVERNANÇA DOS RPPS - CERTIFICAÇÃO PROFISSIONAL</a:t>
            </a:r>
          </a:p>
          <a:p>
            <a:endParaRPr lang="pt-BR" sz="3600" b="1" dirty="0">
              <a:solidFill>
                <a:schemeClr val="accent6"/>
              </a:solidFill>
            </a:endParaRPr>
          </a:p>
          <a:p>
            <a:pPr algn="just"/>
            <a:r>
              <a:rPr lang="pt-BR" sz="3600" dirty="0"/>
              <a:t>Tem por objetivo “</a:t>
            </a:r>
            <a:r>
              <a:rPr lang="pt-BR" sz="3600" i="1" dirty="0"/>
              <a:t>suprir parcialmente a necessidade de fortalecimento dessas capacidades institucionais e aumentar o grau de profissionalização na gestão dos RPPS</a:t>
            </a:r>
            <a:r>
              <a:rPr lang="pt-BR" sz="3600" dirty="0"/>
              <a:t>” (Nogueira, 2023)</a:t>
            </a:r>
          </a:p>
          <a:p>
            <a:pPr algn="just"/>
            <a:endParaRPr lang="pt-BR" sz="3600" dirty="0"/>
          </a:p>
          <a:p>
            <a:pPr algn="just"/>
            <a:r>
              <a:rPr lang="pt-BR" sz="3600" dirty="0"/>
              <a:t>“</a:t>
            </a:r>
            <a:r>
              <a:rPr lang="pt-BR" sz="3600" i="1" dirty="0"/>
              <a:t>A certificação dos dirigentes e conselheiros e a certificação no Pró-Gestão RPPS, (...), atuam de forma complementar no fortalecimento das capacidades institucionais dos entes subnacionais na gestão da previdência dos servidores públicos: enquanto a primeira fortalece a qualificação dos dirigentes e conselheiros, a segunda se volta principalmente às estruturas e processos da entidade gestora”</a:t>
            </a:r>
            <a:r>
              <a:rPr lang="pt-BR" sz="3600" dirty="0"/>
              <a:t>. (Nogueira, 2023)</a:t>
            </a:r>
          </a:p>
          <a:p>
            <a:endParaRPr lang="pt-BR" sz="3600" dirty="0"/>
          </a:p>
        </p:txBody>
      </p:sp>
      <p:sp>
        <p:nvSpPr>
          <p:cNvPr id="2" name="Retângulo: Cantos Arredondados 1">
            <a:extLst>
              <a:ext uri="{FF2B5EF4-FFF2-40B4-BE49-F238E27FC236}">
                <a16:creationId xmlns:a16="http://schemas.microsoft.com/office/drawing/2014/main" id="{B3FF3C70-1F50-152B-3BC7-7521E8F6A99D}"/>
              </a:ext>
            </a:extLst>
          </p:cNvPr>
          <p:cNvSpPr/>
          <p:nvPr/>
        </p:nvSpPr>
        <p:spPr>
          <a:xfrm>
            <a:off x="228600" y="4000500"/>
            <a:ext cx="15644222" cy="3581400"/>
          </a:xfrm>
          <a:prstGeom prst="roundRect">
            <a:avLst/>
          </a:prstGeom>
          <a:solidFill>
            <a:schemeClr val="accent6">
              <a:lumMod val="60000"/>
              <a:lumOff val="40000"/>
              <a:alpha val="33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853892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0986FB-2974-F63F-51D6-B1BD2FD41F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8">
            <a:extLst>
              <a:ext uri="{FF2B5EF4-FFF2-40B4-BE49-F238E27FC236}">
                <a16:creationId xmlns:a16="http://schemas.microsoft.com/office/drawing/2014/main" id="{2C8E50D9-C9CB-133D-AB61-3B8243947027}"/>
              </a:ext>
            </a:extLst>
          </p:cNvPr>
          <p:cNvGrpSpPr/>
          <p:nvPr/>
        </p:nvGrpSpPr>
        <p:grpSpPr>
          <a:xfrm>
            <a:off x="15643045" y="108048"/>
            <a:ext cx="2450957" cy="2450957"/>
            <a:chOff x="0" y="0"/>
            <a:chExt cx="812800" cy="812800"/>
          </a:xfrm>
        </p:grpSpPr>
        <p:sp>
          <p:nvSpPr>
            <p:cNvPr id="49" name="Freeform 49">
              <a:extLst>
                <a:ext uri="{FF2B5EF4-FFF2-40B4-BE49-F238E27FC236}">
                  <a16:creationId xmlns:a16="http://schemas.microsoft.com/office/drawing/2014/main" id="{EFEA895B-169D-6FD0-042A-830B0A84EF1D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5DA6">
                <a:alpha val="52941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50" name="TextBox 50">
              <a:extLst>
                <a:ext uri="{FF2B5EF4-FFF2-40B4-BE49-F238E27FC236}">
                  <a16:creationId xmlns:a16="http://schemas.microsoft.com/office/drawing/2014/main" id="{0782FCD2-42A0-BB22-9BBF-D79B31EF843A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51" name="Group 51">
            <a:extLst>
              <a:ext uri="{FF2B5EF4-FFF2-40B4-BE49-F238E27FC236}">
                <a16:creationId xmlns:a16="http://schemas.microsoft.com/office/drawing/2014/main" id="{75A0D5B4-1BF3-EE9A-008D-B52110959C0F}"/>
              </a:ext>
            </a:extLst>
          </p:cNvPr>
          <p:cNvGrpSpPr/>
          <p:nvPr/>
        </p:nvGrpSpPr>
        <p:grpSpPr>
          <a:xfrm>
            <a:off x="15940768" y="753993"/>
            <a:ext cx="1941712" cy="1131518"/>
            <a:chOff x="0" y="-47625"/>
            <a:chExt cx="2588950" cy="1508690"/>
          </a:xfrm>
        </p:grpSpPr>
        <p:sp>
          <p:nvSpPr>
            <p:cNvPr id="52" name="TextBox 52">
              <a:extLst>
                <a:ext uri="{FF2B5EF4-FFF2-40B4-BE49-F238E27FC236}">
                  <a16:creationId xmlns:a16="http://schemas.microsoft.com/office/drawing/2014/main" id="{5E45DB7A-E348-E043-CC42-3F08F2424620}"/>
                </a:ext>
              </a:extLst>
            </p:cNvPr>
            <p:cNvSpPr txBox="1"/>
            <p:nvPr/>
          </p:nvSpPr>
          <p:spPr>
            <a:xfrm>
              <a:off x="0" y="-47625"/>
              <a:ext cx="2588950" cy="56876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02"/>
                </a:lnSpc>
              </a:pPr>
              <a:r>
                <a:rPr lang="en-US" sz="2573" spc="535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53" name="TextBox 53">
              <a:extLst>
                <a:ext uri="{FF2B5EF4-FFF2-40B4-BE49-F238E27FC236}">
                  <a16:creationId xmlns:a16="http://schemas.microsoft.com/office/drawing/2014/main" id="{11BFAA7C-C9D8-87E7-2683-821AC5EA93C6}"/>
                </a:ext>
              </a:extLst>
            </p:cNvPr>
            <p:cNvSpPr txBox="1"/>
            <p:nvPr/>
          </p:nvSpPr>
          <p:spPr>
            <a:xfrm>
              <a:off x="0" y="438343"/>
              <a:ext cx="2588950" cy="56891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6"/>
                </a:lnSpc>
              </a:pPr>
              <a:r>
                <a:rPr lang="en-US" sz="2568" b="1" spc="228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3F1D33A5-F839-C583-4CED-BAF8ED04E2E5}"/>
                </a:ext>
              </a:extLst>
            </p:cNvPr>
            <p:cNvSpPr/>
            <p:nvPr/>
          </p:nvSpPr>
          <p:spPr>
            <a:xfrm>
              <a:off x="866480" y="567341"/>
              <a:ext cx="475681" cy="358545"/>
            </a:xfrm>
            <a:custGeom>
              <a:avLst/>
              <a:gdLst/>
              <a:ahLst/>
              <a:cxnLst/>
              <a:rect l="l" t="t" r="r" b="b"/>
              <a:pathLst>
                <a:path w="475681" h="358545">
                  <a:moveTo>
                    <a:pt x="0" y="0"/>
                  </a:moveTo>
                  <a:lnTo>
                    <a:pt x="475682" y="0"/>
                  </a:lnTo>
                  <a:lnTo>
                    <a:pt x="475682" y="358544"/>
                  </a:lnTo>
                  <a:lnTo>
                    <a:pt x="0" y="35854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55" name="TextBox 55">
              <a:extLst>
                <a:ext uri="{FF2B5EF4-FFF2-40B4-BE49-F238E27FC236}">
                  <a16:creationId xmlns:a16="http://schemas.microsoft.com/office/drawing/2014/main" id="{2962AE47-27AD-517E-EB76-103B12317CC4}"/>
                </a:ext>
              </a:extLst>
            </p:cNvPr>
            <p:cNvSpPr txBox="1"/>
            <p:nvPr/>
          </p:nvSpPr>
          <p:spPr>
            <a:xfrm>
              <a:off x="0" y="1014105"/>
              <a:ext cx="2588950" cy="4469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48"/>
                </a:lnSpc>
              </a:pPr>
              <a:r>
                <a:rPr lang="en-US" sz="1963" spc="318" dirty="0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  RIAL</a:t>
              </a:r>
            </a:p>
          </p:txBody>
        </p:sp>
      </p:grpSp>
      <p:pic>
        <p:nvPicPr>
          <p:cNvPr id="57" name="Gráfico 56" descr="Ampulheta 90% com preenchimento sólido">
            <a:extLst>
              <a:ext uri="{FF2B5EF4-FFF2-40B4-BE49-F238E27FC236}">
                <a16:creationId xmlns:a16="http://schemas.microsoft.com/office/drawing/2014/main" id="{FCB40383-418E-DACD-B3E7-91AB3AC09A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764000" y="1485900"/>
            <a:ext cx="434144" cy="434144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A4196F72-61A2-E6E3-D666-C83FF4072921}"/>
              </a:ext>
            </a:extLst>
          </p:cNvPr>
          <p:cNvSpPr txBox="1"/>
          <p:nvPr/>
        </p:nvSpPr>
        <p:spPr>
          <a:xfrm>
            <a:off x="406725" y="753993"/>
            <a:ext cx="15024798" cy="95102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600" b="1" dirty="0">
                <a:solidFill>
                  <a:schemeClr val="accent6"/>
                </a:solidFill>
                <a:ea typeface="Calibri" panose="020F0502020204030204"/>
                <a:cs typeface="Calibri" panose="020F0502020204030204"/>
              </a:rPr>
              <a:t>RISCO ATUARIAL</a:t>
            </a:r>
          </a:p>
          <a:p>
            <a:endParaRPr lang="pt-BR" sz="3600" dirty="0">
              <a:ea typeface="Calibri" panose="020F0502020204030204"/>
              <a:cs typeface="Calibri" panose="020F0502020204030204"/>
            </a:endParaRPr>
          </a:p>
          <a:p>
            <a:r>
              <a:rPr lang="pt-BR" sz="3600" dirty="0">
                <a:ea typeface="Calibri" panose="020F0502020204030204"/>
                <a:cs typeface="Calibri" panose="020F0502020204030204"/>
              </a:rPr>
              <a:t>O </a:t>
            </a:r>
            <a:r>
              <a:rPr lang="pt-BR" sz="3600" b="1" dirty="0">
                <a:solidFill>
                  <a:schemeClr val="accent4"/>
                </a:solidFill>
                <a:ea typeface="Calibri" panose="020F0502020204030204"/>
                <a:cs typeface="Calibri" panose="020F0502020204030204"/>
              </a:rPr>
              <a:t>quê são </a:t>
            </a:r>
            <a:r>
              <a:rPr lang="pt-BR" sz="3600" b="1" dirty="0">
                <a:solidFill>
                  <a:schemeClr val="accent6"/>
                </a:solidFill>
                <a:ea typeface="Calibri" panose="020F0502020204030204"/>
                <a:cs typeface="Calibri" panose="020F0502020204030204"/>
              </a:rPr>
              <a:t>riscos atuariais</a:t>
            </a:r>
            <a:r>
              <a:rPr lang="pt-BR" sz="3600" dirty="0">
                <a:solidFill>
                  <a:srgbClr val="00B0F0"/>
                </a:solidFill>
                <a:ea typeface="Calibri" panose="020F0502020204030204"/>
                <a:cs typeface="Calibri" panose="020F0502020204030204"/>
              </a:rPr>
              <a:t> </a:t>
            </a:r>
            <a:r>
              <a:rPr lang="pt-BR" sz="3600" dirty="0">
                <a:ea typeface="Calibri" panose="020F0502020204030204"/>
                <a:cs typeface="Calibri" panose="020F0502020204030204"/>
              </a:rPr>
              <a:t>e </a:t>
            </a:r>
            <a:r>
              <a:rPr lang="pt-BR" sz="3600" b="1" dirty="0">
                <a:solidFill>
                  <a:schemeClr val="accent4"/>
                </a:solidFill>
                <a:ea typeface="Calibri" panose="020F0502020204030204"/>
                <a:cs typeface="Calibri" panose="020F0502020204030204"/>
              </a:rPr>
              <a:t>quais são</a:t>
            </a:r>
            <a:r>
              <a:rPr lang="pt-BR" sz="3600" dirty="0">
                <a:ea typeface="Calibri" panose="020F0502020204030204"/>
                <a:cs typeface="Calibri" panose="020F0502020204030204"/>
              </a:rPr>
              <a:t> esses riscos em um RPPS?</a:t>
            </a:r>
          </a:p>
          <a:p>
            <a:endParaRPr lang="pt-BR" sz="3600" dirty="0">
              <a:ea typeface="Calibri" panose="020F0502020204030204"/>
              <a:cs typeface="Calibri" panose="020F0502020204030204"/>
            </a:endParaRPr>
          </a:p>
          <a:p>
            <a:r>
              <a:rPr lang="pt-BR" sz="3600" dirty="0"/>
              <a:t>Sob uma </a:t>
            </a:r>
            <a:r>
              <a:rPr lang="pt-BR" sz="3600" dirty="0">
                <a:solidFill>
                  <a:srgbClr val="00B0F0"/>
                </a:solidFill>
              </a:rPr>
              <a:t>perspectiva restrita</a:t>
            </a:r>
            <a:r>
              <a:rPr lang="pt-BR" sz="3600" dirty="0"/>
              <a:t> o risco atuarial corresponde à possibilidade de as </a:t>
            </a:r>
            <a:r>
              <a:rPr lang="pt-BR" sz="3600" dirty="0">
                <a:solidFill>
                  <a:srgbClr val="00B0F0"/>
                </a:solidFill>
              </a:rPr>
              <a:t>premissas atuariais</a:t>
            </a:r>
            <a:r>
              <a:rPr lang="pt-BR" sz="3600" dirty="0"/>
              <a:t> assumidas não se realizarem como previsto no modelo atuarial. </a:t>
            </a:r>
          </a:p>
          <a:p>
            <a:endParaRPr lang="pt-BR" sz="3600" dirty="0"/>
          </a:p>
          <a:p>
            <a:r>
              <a:rPr lang="pt-BR" sz="3600" dirty="0"/>
              <a:t>Ou, ainda, </a:t>
            </a:r>
            <a:r>
              <a:rPr lang="pt-BR" sz="3600" dirty="0">
                <a:ea typeface="Calibri" panose="020F0502020204030204"/>
                <a:cs typeface="Calibri" panose="020F0502020204030204"/>
              </a:rPr>
              <a:t>os </a:t>
            </a:r>
            <a:r>
              <a:rPr lang="pt-BR" sz="3600" dirty="0">
                <a:solidFill>
                  <a:srgbClr val="00B0F0"/>
                </a:solidFill>
                <a:ea typeface="Calibri" panose="020F0502020204030204"/>
                <a:cs typeface="Calibri" panose="020F0502020204030204"/>
              </a:rPr>
              <a:t>riscos atuariais</a:t>
            </a:r>
            <a:r>
              <a:rPr lang="pt-BR" sz="3600" dirty="0">
                <a:ea typeface="Calibri" panose="020F0502020204030204"/>
                <a:cs typeface="Calibri" panose="020F0502020204030204"/>
              </a:rPr>
              <a:t> seriam “... </a:t>
            </a:r>
            <a:r>
              <a:rPr lang="pt-BR" sz="3600" i="1" dirty="0">
                <a:ea typeface="Calibri" panose="020F0502020204030204"/>
                <a:cs typeface="Calibri" panose="020F0502020204030204"/>
              </a:rPr>
              <a:t>aqueles assumidos quando adotadas as diferentes </a:t>
            </a:r>
            <a:r>
              <a:rPr lang="pt-BR" sz="3600" i="1" dirty="0">
                <a:solidFill>
                  <a:srgbClr val="00B0F0"/>
                </a:solidFill>
                <a:ea typeface="Calibri" panose="020F0502020204030204"/>
                <a:cs typeface="Calibri" panose="020F0502020204030204"/>
              </a:rPr>
              <a:t>premissas</a:t>
            </a:r>
            <a:r>
              <a:rPr lang="pt-BR" sz="3600" i="1" dirty="0">
                <a:ea typeface="Calibri" panose="020F0502020204030204"/>
                <a:cs typeface="Calibri" panose="020F0502020204030204"/>
              </a:rPr>
              <a:t> na modelagem atuarial, cujo </a:t>
            </a:r>
            <a:r>
              <a:rPr lang="pt-BR" sz="3600" i="1" dirty="0">
                <a:solidFill>
                  <a:srgbClr val="00B0F0"/>
                </a:solidFill>
                <a:ea typeface="Calibri" panose="020F0502020204030204"/>
                <a:cs typeface="Calibri" panose="020F0502020204030204"/>
              </a:rPr>
              <a:t>descasamento entre as hipóteses assumidas e as ocorrências</a:t>
            </a:r>
            <a:r>
              <a:rPr lang="pt-BR" sz="3600" i="1" dirty="0">
                <a:ea typeface="Calibri" panose="020F0502020204030204"/>
                <a:cs typeface="Calibri" panose="020F0502020204030204"/>
              </a:rPr>
              <a:t> fazem com que sejam apurados </a:t>
            </a:r>
            <a:r>
              <a:rPr lang="pt-BR" sz="3600" i="1" dirty="0">
                <a:solidFill>
                  <a:srgbClr val="00B0F0"/>
                </a:solidFill>
                <a:ea typeface="Calibri" panose="020F0502020204030204"/>
                <a:cs typeface="Calibri" panose="020F0502020204030204"/>
              </a:rPr>
              <a:t>ganhos ou perdas atuariais</a:t>
            </a:r>
            <a:r>
              <a:rPr lang="pt-BR" sz="3600" dirty="0">
                <a:ea typeface="Calibri" panose="020F0502020204030204"/>
                <a:cs typeface="Calibri" panose="020F0502020204030204"/>
              </a:rPr>
              <a:t>.”</a:t>
            </a:r>
            <a:r>
              <a:rPr lang="pt-BR" sz="3600" baseline="30000" dirty="0">
                <a:ea typeface="Calibri" panose="020F0502020204030204"/>
                <a:cs typeface="Calibri" panose="020F0502020204030204"/>
              </a:rPr>
              <a:t> (1)</a:t>
            </a:r>
            <a:r>
              <a:rPr lang="pt-BR" sz="3600" dirty="0">
                <a:ea typeface="Calibri" panose="020F0502020204030204"/>
                <a:cs typeface="Calibri" panose="020F0502020204030204"/>
              </a:rPr>
              <a:t> </a:t>
            </a:r>
          </a:p>
          <a:p>
            <a:endParaRPr lang="pt-BR" sz="3600" dirty="0">
              <a:ea typeface="Calibri" panose="020F0502020204030204"/>
              <a:cs typeface="Calibri" panose="020F0502020204030204"/>
            </a:endParaRPr>
          </a:p>
          <a:p>
            <a:r>
              <a:rPr lang="pt-BR" sz="3600" dirty="0">
                <a:ea typeface="Calibri" panose="020F0502020204030204"/>
                <a:cs typeface="Calibri" panose="020F0502020204030204"/>
              </a:rPr>
              <a:t>Estes são, essencialmente, os riscos </a:t>
            </a:r>
            <a:r>
              <a:rPr lang="pt-BR" sz="3600" b="1" dirty="0">
                <a:ea typeface="Calibri" panose="020F0502020204030204"/>
                <a:cs typeface="Calibri" panose="020F0502020204030204"/>
              </a:rPr>
              <a:t>biométricos</a:t>
            </a:r>
            <a:r>
              <a:rPr lang="pt-BR" sz="3600" dirty="0">
                <a:ea typeface="Calibri" panose="020F0502020204030204"/>
                <a:cs typeface="Calibri" panose="020F0502020204030204"/>
              </a:rPr>
              <a:t> e os riscos de </a:t>
            </a:r>
            <a:r>
              <a:rPr lang="pt-BR" sz="3600" b="1" dirty="0">
                <a:ea typeface="Calibri" panose="020F0502020204030204"/>
                <a:cs typeface="Calibri" panose="020F0502020204030204"/>
              </a:rPr>
              <a:t>mercado</a:t>
            </a:r>
            <a:r>
              <a:rPr lang="pt-BR" sz="3600" dirty="0">
                <a:ea typeface="Calibri" panose="020F0502020204030204"/>
                <a:cs typeface="Calibri" panose="020F0502020204030204"/>
              </a:rPr>
              <a:t>.</a:t>
            </a:r>
          </a:p>
          <a:p>
            <a:endParaRPr lang="pt-BR" sz="3600" dirty="0">
              <a:ea typeface="Calibri" panose="020F0502020204030204"/>
              <a:cs typeface="Calibri" panose="020F0502020204030204"/>
            </a:endParaRPr>
          </a:p>
          <a:p>
            <a:endParaRPr lang="pt-BR" sz="3600" dirty="0">
              <a:ea typeface="Calibri" panose="020F0502020204030204"/>
              <a:cs typeface="Calibri" panose="020F0502020204030204"/>
            </a:endParaRPr>
          </a:p>
          <a:p>
            <a:endParaRPr lang="pt-BR" sz="3600" dirty="0">
              <a:ea typeface="Calibri" panose="020F0502020204030204"/>
              <a:cs typeface="Calibri" panose="020F0502020204030204"/>
            </a:endParaRP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4E63D2A4-BDC0-EEC1-DD53-581714C705FD}"/>
              </a:ext>
            </a:extLst>
          </p:cNvPr>
          <p:cNvSpPr txBox="1"/>
          <p:nvPr/>
        </p:nvSpPr>
        <p:spPr>
          <a:xfrm>
            <a:off x="406725" y="9348341"/>
            <a:ext cx="15024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ea typeface="Calibri" panose="020F0502020204030204"/>
                <a:cs typeface="Calibri" panose="020F0502020204030204"/>
              </a:rPr>
              <a:t>(1) Conforme Porto e Schulz no livro Fundamentos e Práticas da Gestão Atuarial: Conceitos e princípios aplicados à previdência. Ed. Dialética 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36025967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3B9A08-A8EA-2BF8-C992-7DDEBCE160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8">
            <a:extLst>
              <a:ext uri="{FF2B5EF4-FFF2-40B4-BE49-F238E27FC236}">
                <a16:creationId xmlns:a16="http://schemas.microsoft.com/office/drawing/2014/main" id="{DB6B155C-2DB6-4F07-B92A-6D2D06DF4FAB}"/>
              </a:ext>
            </a:extLst>
          </p:cNvPr>
          <p:cNvGrpSpPr/>
          <p:nvPr/>
        </p:nvGrpSpPr>
        <p:grpSpPr>
          <a:xfrm>
            <a:off x="15643045" y="108048"/>
            <a:ext cx="2450957" cy="2450957"/>
            <a:chOff x="0" y="0"/>
            <a:chExt cx="812800" cy="812800"/>
          </a:xfrm>
        </p:grpSpPr>
        <p:sp>
          <p:nvSpPr>
            <p:cNvPr id="49" name="Freeform 49">
              <a:extLst>
                <a:ext uri="{FF2B5EF4-FFF2-40B4-BE49-F238E27FC236}">
                  <a16:creationId xmlns:a16="http://schemas.microsoft.com/office/drawing/2014/main" id="{638FDC46-6717-DE05-1647-5AB52D3036F8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5DA6">
                <a:alpha val="52941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50" name="TextBox 50">
              <a:extLst>
                <a:ext uri="{FF2B5EF4-FFF2-40B4-BE49-F238E27FC236}">
                  <a16:creationId xmlns:a16="http://schemas.microsoft.com/office/drawing/2014/main" id="{DA800DF7-E877-246F-9BEA-C5EFA2561FF7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51" name="Group 51">
            <a:extLst>
              <a:ext uri="{FF2B5EF4-FFF2-40B4-BE49-F238E27FC236}">
                <a16:creationId xmlns:a16="http://schemas.microsoft.com/office/drawing/2014/main" id="{5389B501-2C6F-1001-2F2E-5B9C53EC72EA}"/>
              </a:ext>
            </a:extLst>
          </p:cNvPr>
          <p:cNvGrpSpPr/>
          <p:nvPr/>
        </p:nvGrpSpPr>
        <p:grpSpPr>
          <a:xfrm>
            <a:off x="15940768" y="753993"/>
            <a:ext cx="1941712" cy="1131518"/>
            <a:chOff x="0" y="-47625"/>
            <a:chExt cx="2588950" cy="1508690"/>
          </a:xfrm>
        </p:grpSpPr>
        <p:sp>
          <p:nvSpPr>
            <p:cNvPr id="52" name="TextBox 52">
              <a:extLst>
                <a:ext uri="{FF2B5EF4-FFF2-40B4-BE49-F238E27FC236}">
                  <a16:creationId xmlns:a16="http://schemas.microsoft.com/office/drawing/2014/main" id="{42EC90FD-1489-C061-D595-7F8993EC0A46}"/>
                </a:ext>
              </a:extLst>
            </p:cNvPr>
            <p:cNvSpPr txBox="1"/>
            <p:nvPr/>
          </p:nvSpPr>
          <p:spPr>
            <a:xfrm>
              <a:off x="0" y="-47625"/>
              <a:ext cx="2588950" cy="56876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02"/>
                </a:lnSpc>
              </a:pPr>
              <a:r>
                <a:rPr lang="en-US" sz="2573" spc="535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53" name="TextBox 53">
              <a:extLst>
                <a:ext uri="{FF2B5EF4-FFF2-40B4-BE49-F238E27FC236}">
                  <a16:creationId xmlns:a16="http://schemas.microsoft.com/office/drawing/2014/main" id="{2CC2D5E0-8FDC-1307-E349-A36337015BA3}"/>
                </a:ext>
              </a:extLst>
            </p:cNvPr>
            <p:cNvSpPr txBox="1"/>
            <p:nvPr/>
          </p:nvSpPr>
          <p:spPr>
            <a:xfrm>
              <a:off x="0" y="438343"/>
              <a:ext cx="2588950" cy="56891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6"/>
                </a:lnSpc>
              </a:pPr>
              <a:r>
                <a:rPr lang="en-US" sz="2568" b="1" spc="228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175C99C1-028C-52CE-4369-F7B49BC69BF7}"/>
                </a:ext>
              </a:extLst>
            </p:cNvPr>
            <p:cNvSpPr/>
            <p:nvPr/>
          </p:nvSpPr>
          <p:spPr>
            <a:xfrm>
              <a:off x="866480" y="567341"/>
              <a:ext cx="475681" cy="358545"/>
            </a:xfrm>
            <a:custGeom>
              <a:avLst/>
              <a:gdLst/>
              <a:ahLst/>
              <a:cxnLst/>
              <a:rect l="l" t="t" r="r" b="b"/>
              <a:pathLst>
                <a:path w="475681" h="358545">
                  <a:moveTo>
                    <a:pt x="0" y="0"/>
                  </a:moveTo>
                  <a:lnTo>
                    <a:pt x="475682" y="0"/>
                  </a:lnTo>
                  <a:lnTo>
                    <a:pt x="475682" y="358544"/>
                  </a:lnTo>
                  <a:lnTo>
                    <a:pt x="0" y="35854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55" name="TextBox 55">
              <a:extLst>
                <a:ext uri="{FF2B5EF4-FFF2-40B4-BE49-F238E27FC236}">
                  <a16:creationId xmlns:a16="http://schemas.microsoft.com/office/drawing/2014/main" id="{130A9073-9666-9ABF-25D8-7EE53EEA0E86}"/>
                </a:ext>
              </a:extLst>
            </p:cNvPr>
            <p:cNvSpPr txBox="1"/>
            <p:nvPr/>
          </p:nvSpPr>
          <p:spPr>
            <a:xfrm>
              <a:off x="0" y="1014105"/>
              <a:ext cx="2588950" cy="4469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48"/>
                </a:lnSpc>
              </a:pPr>
              <a:r>
                <a:rPr lang="en-US" sz="1963" spc="318" dirty="0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  RIAL</a:t>
              </a:r>
            </a:p>
          </p:txBody>
        </p:sp>
      </p:grpSp>
      <p:pic>
        <p:nvPicPr>
          <p:cNvPr id="57" name="Gráfico 56" descr="Ampulheta 90% com preenchimento sólido">
            <a:extLst>
              <a:ext uri="{FF2B5EF4-FFF2-40B4-BE49-F238E27FC236}">
                <a16:creationId xmlns:a16="http://schemas.microsoft.com/office/drawing/2014/main" id="{0FD968D4-CF88-35F3-4385-AD6478A1E1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764000" y="1485900"/>
            <a:ext cx="434144" cy="434144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16F5D47F-CDDE-F24D-1D16-F7FA17554A56}"/>
              </a:ext>
            </a:extLst>
          </p:cNvPr>
          <p:cNvSpPr txBox="1"/>
          <p:nvPr/>
        </p:nvSpPr>
        <p:spPr>
          <a:xfrm>
            <a:off x="399833" y="753993"/>
            <a:ext cx="15031690" cy="89562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600" b="1" dirty="0">
                <a:solidFill>
                  <a:schemeClr val="accent6"/>
                </a:solidFill>
                <a:ea typeface="Calibri" panose="020F0502020204030204"/>
                <a:cs typeface="Calibri" panose="020F0502020204030204"/>
              </a:rPr>
              <a:t>RISCO ATUARIAL</a:t>
            </a:r>
          </a:p>
          <a:p>
            <a:endParaRPr lang="pt-BR" sz="3600" dirty="0">
              <a:ea typeface="Calibri" panose="020F0502020204030204"/>
              <a:cs typeface="Calibri" panose="020F0502020204030204"/>
            </a:endParaRPr>
          </a:p>
          <a:p>
            <a:r>
              <a:rPr lang="pt-BR" sz="3600" dirty="0"/>
              <a:t>Sob uma </a:t>
            </a:r>
            <a:r>
              <a:rPr lang="pt-BR" sz="3600" b="1" dirty="0">
                <a:solidFill>
                  <a:srgbClr val="00B0F0"/>
                </a:solidFill>
              </a:rPr>
              <a:t>perspectiva mais ampla</a:t>
            </a:r>
            <a:r>
              <a:rPr lang="pt-BR" sz="3600" b="1" dirty="0"/>
              <a:t>, </a:t>
            </a:r>
            <a:r>
              <a:rPr lang="pt-BR" sz="3600" dirty="0"/>
              <a:t>deve-se buscar em todos os procedimentos operacionais e nas práticas internas de gestão os fatores que possam vir a acarretar na materialização de eventuais desequilíbrios técnicos dos planos de benefícios ou ainda na frustração de recursos financeiros em longo prazo, impossibilitando ao RPPS assumir os compromissos previdenciários futuros</a:t>
            </a:r>
          </a:p>
          <a:p>
            <a:endParaRPr lang="pt-BR" sz="3600" dirty="0"/>
          </a:p>
          <a:p>
            <a:r>
              <a:rPr lang="pt-BR" sz="3600" dirty="0">
                <a:ea typeface="Calibri" panose="020F0502020204030204"/>
                <a:cs typeface="Calibri" panose="020F0502020204030204"/>
              </a:rPr>
              <a:t>Essa perspectiva </a:t>
            </a:r>
            <a:r>
              <a:rPr lang="pt-BR" sz="3600" b="1" dirty="0">
                <a:solidFill>
                  <a:srgbClr val="00B0F0"/>
                </a:solidFill>
                <a:ea typeface="Calibri" panose="020F0502020204030204"/>
                <a:cs typeface="Calibri" panose="020F0502020204030204"/>
              </a:rPr>
              <a:t>mais abrangente</a:t>
            </a:r>
            <a:r>
              <a:rPr lang="pt-BR" sz="3600" b="1" dirty="0">
                <a:ea typeface="Calibri" panose="020F0502020204030204"/>
                <a:cs typeface="Calibri" panose="020F0502020204030204"/>
              </a:rPr>
              <a:t> </a:t>
            </a:r>
            <a:r>
              <a:rPr lang="pt-BR" sz="3600" dirty="0">
                <a:ea typeface="Calibri" panose="020F0502020204030204"/>
                <a:cs typeface="Calibri" panose="020F0502020204030204"/>
              </a:rPr>
              <a:t>vai incluir outros riscos, tais como:</a:t>
            </a:r>
          </a:p>
          <a:p>
            <a:endParaRPr lang="pt-BR" sz="3600" dirty="0">
              <a:ea typeface="Calibri" panose="020F0502020204030204"/>
              <a:cs typeface="Calibri" panose="020F0502020204030204"/>
            </a:endParaRP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pt-BR" sz="3600" dirty="0">
                <a:ea typeface="Calibri" panose="020F0502020204030204"/>
                <a:cs typeface="Calibri" panose="020F0502020204030204"/>
              </a:rPr>
              <a:t>risco de </a:t>
            </a:r>
            <a:r>
              <a:rPr lang="pt-BR" sz="3600" b="1" dirty="0">
                <a:ea typeface="Calibri" panose="020F0502020204030204"/>
                <a:cs typeface="Calibri" panose="020F0502020204030204"/>
              </a:rPr>
              <a:t>crédito</a:t>
            </a:r>
            <a:r>
              <a:rPr lang="pt-BR" sz="3600" dirty="0">
                <a:ea typeface="Calibri" panose="020F0502020204030204"/>
                <a:cs typeface="Calibri" panose="020F0502020204030204"/>
              </a:rPr>
              <a:t>, 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pt-BR" sz="3600" dirty="0">
                <a:ea typeface="Calibri" panose="020F0502020204030204"/>
                <a:cs typeface="Calibri" panose="020F0502020204030204"/>
              </a:rPr>
              <a:t>risco de </a:t>
            </a:r>
            <a:r>
              <a:rPr lang="pt-BR" sz="3600" b="1" dirty="0">
                <a:ea typeface="Calibri" panose="020F0502020204030204"/>
                <a:cs typeface="Calibri" panose="020F0502020204030204"/>
              </a:rPr>
              <a:t>liquidez</a:t>
            </a:r>
            <a:r>
              <a:rPr lang="pt-BR" sz="3600" dirty="0">
                <a:ea typeface="Calibri" panose="020F0502020204030204"/>
                <a:cs typeface="Calibri" panose="020F0502020204030204"/>
              </a:rPr>
              <a:t>,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pt-BR" sz="3600" dirty="0">
                <a:ea typeface="Calibri" panose="020F0502020204030204"/>
                <a:cs typeface="Calibri" panose="020F0502020204030204"/>
              </a:rPr>
              <a:t>risco </a:t>
            </a:r>
            <a:r>
              <a:rPr lang="pt-BR" sz="3600" b="1" dirty="0">
                <a:ea typeface="Calibri" panose="020F0502020204030204"/>
                <a:cs typeface="Calibri" panose="020F0502020204030204"/>
              </a:rPr>
              <a:t>operacional</a:t>
            </a:r>
            <a:r>
              <a:rPr lang="pt-BR" sz="3600" dirty="0">
                <a:ea typeface="Calibri" panose="020F0502020204030204"/>
                <a:cs typeface="Calibri" panose="020F0502020204030204"/>
              </a:rPr>
              <a:t> e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pt-BR" sz="3600" dirty="0">
                <a:ea typeface="Calibri" panose="020F0502020204030204"/>
                <a:cs typeface="Calibri" panose="020F0502020204030204"/>
              </a:rPr>
              <a:t>risco </a:t>
            </a:r>
            <a:r>
              <a:rPr lang="pt-BR" sz="3600" b="1" dirty="0">
                <a:ea typeface="Calibri" panose="020F0502020204030204"/>
                <a:cs typeface="Calibri" panose="020F0502020204030204"/>
              </a:rPr>
              <a:t>cadastral</a:t>
            </a:r>
            <a:r>
              <a:rPr lang="pt-BR" sz="3600" dirty="0">
                <a:ea typeface="Calibri" panose="020F0502020204030204"/>
                <a:cs typeface="Calibri" panose="020F0502020204030204"/>
              </a:rPr>
              <a:t>.</a:t>
            </a:r>
          </a:p>
          <a:p>
            <a:endParaRPr lang="pt-BR" sz="3600" dirty="0"/>
          </a:p>
          <a:p>
            <a:endParaRPr lang="pt-BR" sz="3600" dirty="0"/>
          </a:p>
        </p:txBody>
      </p:sp>
    </p:spTree>
    <p:extLst>
      <p:ext uri="{BB962C8B-B14F-4D97-AF65-F5344CB8AC3E}">
        <p14:creationId xmlns:p14="http://schemas.microsoft.com/office/powerpoint/2010/main" val="5047595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2BFD9F-B743-AADA-3F7A-EC4541CA87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8">
            <a:extLst>
              <a:ext uri="{FF2B5EF4-FFF2-40B4-BE49-F238E27FC236}">
                <a16:creationId xmlns:a16="http://schemas.microsoft.com/office/drawing/2014/main" id="{B6719B5B-F040-1372-2EAA-119EF543F02F}"/>
              </a:ext>
            </a:extLst>
          </p:cNvPr>
          <p:cNvGrpSpPr/>
          <p:nvPr/>
        </p:nvGrpSpPr>
        <p:grpSpPr>
          <a:xfrm>
            <a:off x="15643045" y="108048"/>
            <a:ext cx="2450957" cy="2450957"/>
            <a:chOff x="0" y="0"/>
            <a:chExt cx="812800" cy="812800"/>
          </a:xfrm>
        </p:grpSpPr>
        <p:sp>
          <p:nvSpPr>
            <p:cNvPr id="49" name="Freeform 49">
              <a:extLst>
                <a:ext uri="{FF2B5EF4-FFF2-40B4-BE49-F238E27FC236}">
                  <a16:creationId xmlns:a16="http://schemas.microsoft.com/office/drawing/2014/main" id="{C3B6AD07-5924-2E61-6DF7-47C3CF6AB76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5DA6">
                <a:alpha val="52941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50" name="TextBox 50">
              <a:extLst>
                <a:ext uri="{FF2B5EF4-FFF2-40B4-BE49-F238E27FC236}">
                  <a16:creationId xmlns:a16="http://schemas.microsoft.com/office/drawing/2014/main" id="{A73ECA28-9BAF-F2C8-5A01-3A87E1A6AB61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51" name="Group 51">
            <a:extLst>
              <a:ext uri="{FF2B5EF4-FFF2-40B4-BE49-F238E27FC236}">
                <a16:creationId xmlns:a16="http://schemas.microsoft.com/office/drawing/2014/main" id="{D9E053E2-0F35-4F82-D626-3FC9E12769E0}"/>
              </a:ext>
            </a:extLst>
          </p:cNvPr>
          <p:cNvGrpSpPr/>
          <p:nvPr/>
        </p:nvGrpSpPr>
        <p:grpSpPr>
          <a:xfrm>
            <a:off x="15940768" y="753993"/>
            <a:ext cx="1941712" cy="1131518"/>
            <a:chOff x="0" y="-47625"/>
            <a:chExt cx="2588950" cy="1508690"/>
          </a:xfrm>
        </p:grpSpPr>
        <p:sp>
          <p:nvSpPr>
            <p:cNvPr id="52" name="TextBox 52">
              <a:extLst>
                <a:ext uri="{FF2B5EF4-FFF2-40B4-BE49-F238E27FC236}">
                  <a16:creationId xmlns:a16="http://schemas.microsoft.com/office/drawing/2014/main" id="{1361976B-34C6-8EAA-E2C6-35B0575D77A2}"/>
                </a:ext>
              </a:extLst>
            </p:cNvPr>
            <p:cNvSpPr txBox="1"/>
            <p:nvPr/>
          </p:nvSpPr>
          <p:spPr>
            <a:xfrm>
              <a:off x="0" y="-47625"/>
              <a:ext cx="2588950" cy="56876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02"/>
                </a:lnSpc>
              </a:pPr>
              <a:r>
                <a:rPr lang="en-US" sz="2573" spc="535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53" name="TextBox 53">
              <a:extLst>
                <a:ext uri="{FF2B5EF4-FFF2-40B4-BE49-F238E27FC236}">
                  <a16:creationId xmlns:a16="http://schemas.microsoft.com/office/drawing/2014/main" id="{21A75B73-C5C8-6F2A-83F1-71F1395B18FE}"/>
                </a:ext>
              </a:extLst>
            </p:cNvPr>
            <p:cNvSpPr txBox="1"/>
            <p:nvPr/>
          </p:nvSpPr>
          <p:spPr>
            <a:xfrm>
              <a:off x="0" y="438343"/>
              <a:ext cx="2588950" cy="56891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6"/>
                </a:lnSpc>
              </a:pPr>
              <a:r>
                <a:rPr lang="en-US" sz="2568" b="1" spc="228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8B17542F-7B1A-A59A-ADEA-81A17D28BA9F}"/>
                </a:ext>
              </a:extLst>
            </p:cNvPr>
            <p:cNvSpPr/>
            <p:nvPr/>
          </p:nvSpPr>
          <p:spPr>
            <a:xfrm>
              <a:off x="866480" y="567341"/>
              <a:ext cx="475681" cy="358545"/>
            </a:xfrm>
            <a:custGeom>
              <a:avLst/>
              <a:gdLst/>
              <a:ahLst/>
              <a:cxnLst/>
              <a:rect l="l" t="t" r="r" b="b"/>
              <a:pathLst>
                <a:path w="475681" h="358545">
                  <a:moveTo>
                    <a:pt x="0" y="0"/>
                  </a:moveTo>
                  <a:lnTo>
                    <a:pt x="475682" y="0"/>
                  </a:lnTo>
                  <a:lnTo>
                    <a:pt x="475682" y="358544"/>
                  </a:lnTo>
                  <a:lnTo>
                    <a:pt x="0" y="35854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55" name="TextBox 55">
              <a:extLst>
                <a:ext uri="{FF2B5EF4-FFF2-40B4-BE49-F238E27FC236}">
                  <a16:creationId xmlns:a16="http://schemas.microsoft.com/office/drawing/2014/main" id="{5673A974-22DC-E1EC-15D9-042A6201193E}"/>
                </a:ext>
              </a:extLst>
            </p:cNvPr>
            <p:cNvSpPr txBox="1"/>
            <p:nvPr/>
          </p:nvSpPr>
          <p:spPr>
            <a:xfrm>
              <a:off x="0" y="1014105"/>
              <a:ext cx="2588950" cy="4469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48"/>
                </a:lnSpc>
              </a:pPr>
              <a:r>
                <a:rPr lang="en-US" sz="1963" spc="318" dirty="0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  RIAL</a:t>
              </a:r>
            </a:p>
          </p:txBody>
        </p:sp>
      </p:grpSp>
      <p:pic>
        <p:nvPicPr>
          <p:cNvPr id="57" name="Gráfico 56" descr="Ampulheta 90% com preenchimento sólido">
            <a:extLst>
              <a:ext uri="{FF2B5EF4-FFF2-40B4-BE49-F238E27FC236}">
                <a16:creationId xmlns:a16="http://schemas.microsoft.com/office/drawing/2014/main" id="{C2D77FB8-5B01-0D04-69C7-5659401AE02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764000" y="1485900"/>
            <a:ext cx="434144" cy="434144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9EDFEA11-428E-8A5A-8D10-283CF04A6138}"/>
              </a:ext>
            </a:extLst>
          </p:cNvPr>
          <p:cNvSpPr txBox="1"/>
          <p:nvPr/>
        </p:nvSpPr>
        <p:spPr>
          <a:xfrm>
            <a:off x="399833" y="753993"/>
            <a:ext cx="1503169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600" b="1" dirty="0">
                <a:solidFill>
                  <a:schemeClr val="accent6"/>
                </a:solidFill>
                <a:ea typeface="Calibri" panose="020F0502020204030204"/>
                <a:cs typeface="Calibri" panose="020F0502020204030204"/>
              </a:rPr>
              <a:t>RISCO ATUARIAL</a:t>
            </a:r>
            <a:endParaRPr lang="pt-BR" sz="3600" dirty="0"/>
          </a:p>
        </p:txBody>
      </p:sp>
      <p:sp>
        <p:nvSpPr>
          <p:cNvPr id="5" name="Retângulo: Cantos Arredondados 4">
            <a:extLst>
              <a:ext uri="{FF2B5EF4-FFF2-40B4-BE49-F238E27FC236}">
                <a16:creationId xmlns:a16="http://schemas.microsoft.com/office/drawing/2014/main" id="{DE7A88E6-780B-68A2-77C8-4FC7089B428B}"/>
              </a:ext>
            </a:extLst>
          </p:cNvPr>
          <p:cNvSpPr/>
          <p:nvPr/>
        </p:nvSpPr>
        <p:spPr>
          <a:xfrm>
            <a:off x="1464785" y="1784912"/>
            <a:ext cx="2971800" cy="10668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dirty="0"/>
              <a:t>Biométrico e</a:t>
            </a:r>
          </a:p>
          <a:p>
            <a:pPr algn="ctr"/>
            <a:r>
              <a:rPr lang="pt-BR" sz="2400" dirty="0"/>
              <a:t>Demais Hipóteses</a:t>
            </a:r>
          </a:p>
        </p:txBody>
      </p:sp>
      <p:sp>
        <p:nvSpPr>
          <p:cNvPr id="6" name="Retângulo: Cantos Arredondados 5">
            <a:extLst>
              <a:ext uri="{FF2B5EF4-FFF2-40B4-BE49-F238E27FC236}">
                <a16:creationId xmlns:a16="http://schemas.microsoft.com/office/drawing/2014/main" id="{43D4EAA7-F93E-E949-0243-19CC8D3F9D47}"/>
              </a:ext>
            </a:extLst>
          </p:cNvPr>
          <p:cNvSpPr/>
          <p:nvPr/>
        </p:nvSpPr>
        <p:spPr>
          <a:xfrm>
            <a:off x="1440843" y="2933700"/>
            <a:ext cx="2971800" cy="10668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dirty="0"/>
              <a:t>Mercado</a:t>
            </a:r>
          </a:p>
        </p:txBody>
      </p:sp>
      <p:sp>
        <p:nvSpPr>
          <p:cNvPr id="7" name="Retângulo: Cantos Arredondados 6">
            <a:extLst>
              <a:ext uri="{FF2B5EF4-FFF2-40B4-BE49-F238E27FC236}">
                <a16:creationId xmlns:a16="http://schemas.microsoft.com/office/drawing/2014/main" id="{E4141D22-E6E1-48D2-78D2-9DFCDB57D1E2}"/>
              </a:ext>
            </a:extLst>
          </p:cNvPr>
          <p:cNvSpPr/>
          <p:nvPr/>
        </p:nvSpPr>
        <p:spPr>
          <a:xfrm>
            <a:off x="1440843" y="4076700"/>
            <a:ext cx="2971800" cy="1066800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dirty="0"/>
              <a:t>Crédito</a:t>
            </a:r>
          </a:p>
        </p:txBody>
      </p:sp>
      <p:sp>
        <p:nvSpPr>
          <p:cNvPr id="8" name="Retângulo: Cantos Arredondados 7">
            <a:extLst>
              <a:ext uri="{FF2B5EF4-FFF2-40B4-BE49-F238E27FC236}">
                <a16:creationId xmlns:a16="http://schemas.microsoft.com/office/drawing/2014/main" id="{E0189770-F1E0-BEF4-F1B5-66380AA2DAE5}"/>
              </a:ext>
            </a:extLst>
          </p:cNvPr>
          <p:cNvSpPr/>
          <p:nvPr/>
        </p:nvSpPr>
        <p:spPr>
          <a:xfrm>
            <a:off x="1440843" y="5224462"/>
            <a:ext cx="2971800" cy="1066800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dirty="0"/>
              <a:t>Liquidez</a:t>
            </a:r>
          </a:p>
        </p:txBody>
      </p:sp>
      <p:sp>
        <p:nvSpPr>
          <p:cNvPr id="9" name="Retângulo: Cantos Arredondados 8">
            <a:extLst>
              <a:ext uri="{FF2B5EF4-FFF2-40B4-BE49-F238E27FC236}">
                <a16:creationId xmlns:a16="http://schemas.microsoft.com/office/drawing/2014/main" id="{C9E8D576-CC99-1DD6-9242-9DE10A24E5BF}"/>
              </a:ext>
            </a:extLst>
          </p:cNvPr>
          <p:cNvSpPr/>
          <p:nvPr/>
        </p:nvSpPr>
        <p:spPr>
          <a:xfrm>
            <a:off x="1440843" y="6372224"/>
            <a:ext cx="2971800" cy="10668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dirty="0"/>
              <a:t>Operacional</a:t>
            </a:r>
          </a:p>
        </p:txBody>
      </p:sp>
      <p:sp>
        <p:nvSpPr>
          <p:cNvPr id="10" name="Retângulo: Cantos Arredondados 9">
            <a:extLst>
              <a:ext uri="{FF2B5EF4-FFF2-40B4-BE49-F238E27FC236}">
                <a16:creationId xmlns:a16="http://schemas.microsoft.com/office/drawing/2014/main" id="{39493025-EE54-BBDF-54E3-5F65BBF468D8}"/>
              </a:ext>
            </a:extLst>
          </p:cNvPr>
          <p:cNvSpPr/>
          <p:nvPr/>
        </p:nvSpPr>
        <p:spPr>
          <a:xfrm>
            <a:off x="1440843" y="7505700"/>
            <a:ext cx="2971800" cy="10668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dirty="0"/>
              <a:t>Cadastral</a:t>
            </a:r>
          </a:p>
        </p:txBody>
      </p:sp>
      <p:sp>
        <p:nvSpPr>
          <p:cNvPr id="11" name="Retângulo: Cantos Arredondados 10">
            <a:extLst>
              <a:ext uri="{FF2B5EF4-FFF2-40B4-BE49-F238E27FC236}">
                <a16:creationId xmlns:a16="http://schemas.microsoft.com/office/drawing/2014/main" id="{B71AA7D3-5526-7F98-F15C-1ACB60BD1409}"/>
              </a:ext>
            </a:extLst>
          </p:cNvPr>
          <p:cNvSpPr/>
          <p:nvPr/>
        </p:nvSpPr>
        <p:spPr>
          <a:xfrm>
            <a:off x="4555534" y="1784912"/>
            <a:ext cx="10506275" cy="1066800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2400" b="1" dirty="0">
                <a:solidFill>
                  <a:schemeClr val="tx1"/>
                </a:solidFill>
              </a:rPr>
              <a:t>Mortalidade Geral, Mortalidade de Inválidos, Entrada em Invalidez</a:t>
            </a:r>
          </a:p>
          <a:p>
            <a:r>
              <a:rPr lang="pt-BR" sz="2400" b="1" dirty="0">
                <a:solidFill>
                  <a:schemeClr val="tx1"/>
                </a:solidFill>
              </a:rPr>
              <a:t>Riscos de não aderência das estimativas relacionadas às demais hipóteses</a:t>
            </a:r>
          </a:p>
        </p:txBody>
      </p:sp>
      <p:sp>
        <p:nvSpPr>
          <p:cNvPr id="12" name="Retângulo: Cantos Arredondados 11">
            <a:extLst>
              <a:ext uri="{FF2B5EF4-FFF2-40B4-BE49-F238E27FC236}">
                <a16:creationId xmlns:a16="http://schemas.microsoft.com/office/drawing/2014/main" id="{50B3AA07-9557-F141-72E6-5A77D31925DD}"/>
              </a:ext>
            </a:extLst>
          </p:cNvPr>
          <p:cNvSpPr/>
          <p:nvPr/>
        </p:nvSpPr>
        <p:spPr>
          <a:xfrm>
            <a:off x="4555534" y="2933700"/>
            <a:ext cx="10506275" cy="1066800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2400" b="1" dirty="0">
                <a:solidFill>
                  <a:schemeClr val="tx1"/>
                </a:solidFill>
              </a:rPr>
              <a:t>Taxa de Juros Atuarial</a:t>
            </a:r>
          </a:p>
        </p:txBody>
      </p:sp>
      <p:sp>
        <p:nvSpPr>
          <p:cNvPr id="13" name="Retângulo: Cantos Arredondados 12">
            <a:extLst>
              <a:ext uri="{FF2B5EF4-FFF2-40B4-BE49-F238E27FC236}">
                <a16:creationId xmlns:a16="http://schemas.microsoft.com/office/drawing/2014/main" id="{AE08DD40-C1DB-5878-06CA-0A5AB21F5EC1}"/>
              </a:ext>
            </a:extLst>
          </p:cNvPr>
          <p:cNvSpPr/>
          <p:nvPr/>
        </p:nvSpPr>
        <p:spPr>
          <a:xfrm>
            <a:off x="4555534" y="4076700"/>
            <a:ext cx="10506275" cy="1066800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2400" b="1" dirty="0">
                <a:solidFill>
                  <a:schemeClr val="tx1"/>
                </a:solidFill>
              </a:rPr>
              <a:t>Possibilidade de não pagamento por parte do emissor do título.</a:t>
            </a:r>
          </a:p>
        </p:txBody>
      </p:sp>
      <p:sp>
        <p:nvSpPr>
          <p:cNvPr id="14" name="Retângulo: Cantos Arredondados 13">
            <a:extLst>
              <a:ext uri="{FF2B5EF4-FFF2-40B4-BE49-F238E27FC236}">
                <a16:creationId xmlns:a16="http://schemas.microsoft.com/office/drawing/2014/main" id="{5FBCD5FA-E5AA-9FF0-153E-60B55ACB7897}"/>
              </a:ext>
            </a:extLst>
          </p:cNvPr>
          <p:cNvSpPr/>
          <p:nvPr/>
        </p:nvSpPr>
        <p:spPr>
          <a:xfrm>
            <a:off x="4581325" y="5219700"/>
            <a:ext cx="10506275" cy="1071561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2400" b="1" dirty="0">
                <a:solidFill>
                  <a:schemeClr val="tx1"/>
                </a:solidFill>
              </a:rPr>
              <a:t>Descasamento entre os fluxos de ativos e passivos</a:t>
            </a:r>
          </a:p>
        </p:txBody>
      </p:sp>
      <p:sp>
        <p:nvSpPr>
          <p:cNvPr id="15" name="Retângulo: Cantos Arredondados 14">
            <a:extLst>
              <a:ext uri="{FF2B5EF4-FFF2-40B4-BE49-F238E27FC236}">
                <a16:creationId xmlns:a16="http://schemas.microsoft.com/office/drawing/2014/main" id="{E784A87B-975A-0F17-AE4D-C9C22C1A3EF6}"/>
              </a:ext>
            </a:extLst>
          </p:cNvPr>
          <p:cNvSpPr/>
          <p:nvPr/>
        </p:nvSpPr>
        <p:spPr>
          <a:xfrm>
            <a:off x="1422010" y="8877300"/>
            <a:ext cx="304800" cy="351747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C85D6C78-C963-93C4-87AA-554135C8DD15}"/>
              </a:ext>
            </a:extLst>
          </p:cNvPr>
          <p:cNvSpPr txBox="1"/>
          <p:nvPr/>
        </p:nvSpPr>
        <p:spPr>
          <a:xfrm>
            <a:off x="1779564" y="8877300"/>
            <a:ext cx="609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Riscos Adjacentes</a:t>
            </a:r>
            <a:r>
              <a:rPr lang="pt-BR" dirty="0"/>
              <a:t>: Relacionados à gestão dos investimentos</a:t>
            </a:r>
          </a:p>
        </p:txBody>
      </p:sp>
      <p:sp>
        <p:nvSpPr>
          <p:cNvPr id="17" name="Retângulo: Cantos Arredondados 16">
            <a:extLst>
              <a:ext uri="{FF2B5EF4-FFF2-40B4-BE49-F238E27FC236}">
                <a16:creationId xmlns:a16="http://schemas.microsoft.com/office/drawing/2014/main" id="{DA611317-F7E9-E5BE-0D68-71BF72073D31}"/>
              </a:ext>
            </a:extLst>
          </p:cNvPr>
          <p:cNvSpPr/>
          <p:nvPr/>
        </p:nvSpPr>
        <p:spPr>
          <a:xfrm>
            <a:off x="4581325" y="6362700"/>
            <a:ext cx="10506275" cy="1071561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2400" b="1" dirty="0">
                <a:solidFill>
                  <a:schemeClr val="tx1"/>
                </a:solidFill>
              </a:rPr>
              <a:t>Riscos Associados à Gestão Administrativa do Ente Federativo e da UG do RPPS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EC9C12C7-2289-9D9A-8FBD-124528578A75}"/>
              </a:ext>
            </a:extLst>
          </p:cNvPr>
          <p:cNvSpPr txBox="1"/>
          <p:nvPr/>
        </p:nvSpPr>
        <p:spPr>
          <a:xfrm>
            <a:off x="399832" y="9791700"/>
            <a:ext cx="16798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ea typeface="Calibri" panose="020F0502020204030204"/>
                <a:cs typeface="Calibri" panose="020F0502020204030204"/>
              </a:rPr>
              <a:t>Fonte: Elaborado, com adaptação, com base em Porto e Schulz: Fundamentos e Práticas da Gestão Atuarial: Conceitos e princípios aplicados à previdência. Ed. Dialética </a:t>
            </a:r>
            <a:endParaRPr lang="pt-BR" b="1" dirty="0"/>
          </a:p>
        </p:txBody>
      </p:sp>
      <p:sp>
        <p:nvSpPr>
          <p:cNvPr id="19" name="Retângulo: Cantos Arredondados 18">
            <a:extLst>
              <a:ext uri="{FF2B5EF4-FFF2-40B4-BE49-F238E27FC236}">
                <a16:creationId xmlns:a16="http://schemas.microsoft.com/office/drawing/2014/main" id="{8EA9E4DA-E9A4-FE2F-BB85-8636F1C8C55E}"/>
              </a:ext>
            </a:extLst>
          </p:cNvPr>
          <p:cNvSpPr/>
          <p:nvPr/>
        </p:nvSpPr>
        <p:spPr>
          <a:xfrm>
            <a:off x="4581325" y="7496176"/>
            <a:ext cx="10506275" cy="1071561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2400" b="1" dirty="0">
                <a:solidFill>
                  <a:schemeClr val="tx1"/>
                </a:solidFill>
              </a:rPr>
              <a:t>Riscos Associados à Qualidade da Base Cadastral</a:t>
            </a:r>
          </a:p>
        </p:txBody>
      </p:sp>
    </p:spTree>
    <p:extLst>
      <p:ext uri="{BB962C8B-B14F-4D97-AF65-F5344CB8AC3E}">
        <p14:creationId xmlns:p14="http://schemas.microsoft.com/office/powerpoint/2010/main" val="8831986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BCC14F-7892-A9FC-E7D6-7F294664D1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8">
            <a:extLst>
              <a:ext uri="{FF2B5EF4-FFF2-40B4-BE49-F238E27FC236}">
                <a16:creationId xmlns:a16="http://schemas.microsoft.com/office/drawing/2014/main" id="{C1D6A7D3-6077-9D57-8AFC-899863D7ECFA}"/>
              </a:ext>
            </a:extLst>
          </p:cNvPr>
          <p:cNvGrpSpPr/>
          <p:nvPr/>
        </p:nvGrpSpPr>
        <p:grpSpPr>
          <a:xfrm>
            <a:off x="15643045" y="108048"/>
            <a:ext cx="2450957" cy="2450957"/>
            <a:chOff x="0" y="0"/>
            <a:chExt cx="812800" cy="812800"/>
          </a:xfrm>
        </p:grpSpPr>
        <p:sp>
          <p:nvSpPr>
            <p:cNvPr id="49" name="Freeform 49">
              <a:extLst>
                <a:ext uri="{FF2B5EF4-FFF2-40B4-BE49-F238E27FC236}">
                  <a16:creationId xmlns:a16="http://schemas.microsoft.com/office/drawing/2014/main" id="{62604C79-9BB4-3D6C-88C3-8FF60E3772CF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5DA6">
                <a:alpha val="52941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50" name="TextBox 50">
              <a:extLst>
                <a:ext uri="{FF2B5EF4-FFF2-40B4-BE49-F238E27FC236}">
                  <a16:creationId xmlns:a16="http://schemas.microsoft.com/office/drawing/2014/main" id="{6B73F30C-04F6-F243-C92C-31D5E04101F6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51" name="Group 51">
            <a:extLst>
              <a:ext uri="{FF2B5EF4-FFF2-40B4-BE49-F238E27FC236}">
                <a16:creationId xmlns:a16="http://schemas.microsoft.com/office/drawing/2014/main" id="{8A7DD984-D693-12BC-E71B-606901BE6DCB}"/>
              </a:ext>
            </a:extLst>
          </p:cNvPr>
          <p:cNvGrpSpPr/>
          <p:nvPr/>
        </p:nvGrpSpPr>
        <p:grpSpPr>
          <a:xfrm>
            <a:off x="15940768" y="753993"/>
            <a:ext cx="1941712" cy="1131518"/>
            <a:chOff x="0" y="-47625"/>
            <a:chExt cx="2588950" cy="1508690"/>
          </a:xfrm>
        </p:grpSpPr>
        <p:sp>
          <p:nvSpPr>
            <p:cNvPr id="52" name="TextBox 52">
              <a:extLst>
                <a:ext uri="{FF2B5EF4-FFF2-40B4-BE49-F238E27FC236}">
                  <a16:creationId xmlns:a16="http://schemas.microsoft.com/office/drawing/2014/main" id="{27A378AB-D5CC-B44B-22C7-7B597CFC67C8}"/>
                </a:ext>
              </a:extLst>
            </p:cNvPr>
            <p:cNvSpPr txBox="1"/>
            <p:nvPr/>
          </p:nvSpPr>
          <p:spPr>
            <a:xfrm>
              <a:off x="0" y="-47625"/>
              <a:ext cx="2588950" cy="56876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02"/>
                </a:lnSpc>
              </a:pPr>
              <a:r>
                <a:rPr lang="en-US" sz="2573" spc="535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53" name="TextBox 53">
              <a:extLst>
                <a:ext uri="{FF2B5EF4-FFF2-40B4-BE49-F238E27FC236}">
                  <a16:creationId xmlns:a16="http://schemas.microsoft.com/office/drawing/2014/main" id="{C5D704E0-B211-C044-F5CA-365DB92337D9}"/>
                </a:ext>
              </a:extLst>
            </p:cNvPr>
            <p:cNvSpPr txBox="1"/>
            <p:nvPr/>
          </p:nvSpPr>
          <p:spPr>
            <a:xfrm>
              <a:off x="0" y="438343"/>
              <a:ext cx="2588950" cy="56891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6"/>
                </a:lnSpc>
              </a:pPr>
              <a:r>
                <a:rPr lang="en-US" sz="2568" b="1" spc="228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743ADDC8-868A-EC05-EDE8-A904D1B30182}"/>
                </a:ext>
              </a:extLst>
            </p:cNvPr>
            <p:cNvSpPr/>
            <p:nvPr/>
          </p:nvSpPr>
          <p:spPr>
            <a:xfrm>
              <a:off x="866480" y="567341"/>
              <a:ext cx="475681" cy="358545"/>
            </a:xfrm>
            <a:custGeom>
              <a:avLst/>
              <a:gdLst/>
              <a:ahLst/>
              <a:cxnLst/>
              <a:rect l="l" t="t" r="r" b="b"/>
              <a:pathLst>
                <a:path w="475681" h="358545">
                  <a:moveTo>
                    <a:pt x="0" y="0"/>
                  </a:moveTo>
                  <a:lnTo>
                    <a:pt x="475682" y="0"/>
                  </a:lnTo>
                  <a:lnTo>
                    <a:pt x="475682" y="358544"/>
                  </a:lnTo>
                  <a:lnTo>
                    <a:pt x="0" y="35854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55" name="TextBox 55">
              <a:extLst>
                <a:ext uri="{FF2B5EF4-FFF2-40B4-BE49-F238E27FC236}">
                  <a16:creationId xmlns:a16="http://schemas.microsoft.com/office/drawing/2014/main" id="{2A4CEF67-4977-3D2B-D0E6-9FB236B53CFB}"/>
                </a:ext>
              </a:extLst>
            </p:cNvPr>
            <p:cNvSpPr txBox="1"/>
            <p:nvPr/>
          </p:nvSpPr>
          <p:spPr>
            <a:xfrm>
              <a:off x="0" y="1014105"/>
              <a:ext cx="2588950" cy="4469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48"/>
                </a:lnSpc>
              </a:pPr>
              <a:r>
                <a:rPr lang="en-US" sz="1963" spc="318" dirty="0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  RIAL</a:t>
              </a:r>
            </a:p>
          </p:txBody>
        </p:sp>
      </p:grpSp>
      <p:pic>
        <p:nvPicPr>
          <p:cNvPr id="57" name="Gráfico 56" descr="Ampulheta 90% com preenchimento sólido">
            <a:extLst>
              <a:ext uri="{FF2B5EF4-FFF2-40B4-BE49-F238E27FC236}">
                <a16:creationId xmlns:a16="http://schemas.microsoft.com/office/drawing/2014/main" id="{598E098B-06A3-9490-8305-E913F803C4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764000" y="1485900"/>
            <a:ext cx="434144" cy="434144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A343DB16-48CF-69BB-ABBC-C675CE18B8F7}"/>
              </a:ext>
            </a:extLst>
          </p:cNvPr>
          <p:cNvSpPr txBox="1"/>
          <p:nvPr/>
        </p:nvSpPr>
        <p:spPr>
          <a:xfrm>
            <a:off x="406725" y="807396"/>
            <a:ext cx="15024798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600" b="1" dirty="0">
                <a:solidFill>
                  <a:schemeClr val="accent6"/>
                </a:solidFill>
                <a:ea typeface="Calibri" panose="020F0502020204030204"/>
                <a:cs typeface="Calibri" panose="020F0502020204030204"/>
              </a:rPr>
              <a:t>RISCO ATUARIAL</a:t>
            </a:r>
          </a:p>
          <a:p>
            <a:endParaRPr lang="pt-BR" sz="3600" dirty="0">
              <a:ea typeface="Calibri" panose="020F0502020204030204"/>
              <a:cs typeface="Calibri" panose="020F0502020204030204"/>
            </a:endParaRPr>
          </a:p>
          <a:p>
            <a:r>
              <a:rPr lang="pt-BR" sz="2800" dirty="0">
                <a:ea typeface="Calibri" panose="020F0502020204030204"/>
                <a:cs typeface="Calibri" panose="020F0502020204030204"/>
              </a:rPr>
              <a:t>“</a:t>
            </a:r>
            <a:r>
              <a:rPr lang="pt-BR" sz="2800" i="1" dirty="0">
                <a:ea typeface="Calibri" panose="020F0502020204030204"/>
                <a:cs typeface="Calibri" panose="020F0502020204030204"/>
              </a:rPr>
              <a:t>Sob uma visão mais </a:t>
            </a:r>
            <a:r>
              <a:rPr lang="pt-BR" sz="2800" b="1" i="1" dirty="0">
                <a:ea typeface="Calibri" panose="020F0502020204030204"/>
                <a:cs typeface="Calibri" panose="020F0502020204030204"/>
              </a:rPr>
              <a:t>restritiva</a:t>
            </a:r>
            <a:r>
              <a:rPr lang="pt-BR" sz="2800" i="1" dirty="0">
                <a:ea typeface="Calibri" panose="020F0502020204030204"/>
                <a:cs typeface="Calibri" panose="020F0502020204030204"/>
              </a:rPr>
              <a:t>, os modelos atuariais em Fundos de Pensão caracterizam-se por dois tipos de riscos: </a:t>
            </a:r>
            <a:r>
              <a:rPr lang="pt-BR" sz="2800" b="1" i="1" dirty="0">
                <a:solidFill>
                  <a:srgbClr val="00B0F0"/>
                </a:solidFill>
                <a:ea typeface="Calibri" panose="020F0502020204030204"/>
                <a:cs typeface="Calibri" panose="020F0502020204030204"/>
              </a:rPr>
              <a:t>biométricos</a:t>
            </a:r>
            <a:r>
              <a:rPr lang="pt-BR" sz="2800" i="1" dirty="0">
                <a:ea typeface="Calibri" panose="020F0502020204030204"/>
                <a:cs typeface="Calibri" panose="020F0502020204030204"/>
              </a:rPr>
              <a:t> e </a:t>
            </a:r>
            <a:r>
              <a:rPr lang="pt-BR" sz="2800" b="1" i="1" dirty="0">
                <a:solidFill>
                  <a:srgbClr val="00B0F0"/>
                </a:solidFill>
                <a:ea typeface="Calibri" panose="020F0502020204030204"/>
                <a:cs typeface="Calibri" panose="020F0502020204030204"/>
              </a:rPr>
              <a:t>econômicos</a:t>
            </a:r>
            <a:r>
              <a:rPr lang="pt-BR" sz="2800" i="1" dirty="0">
                <a:ea typeface="Calibri" panose="020F0502020204030204"/>
                <a:cs typeface="Calibri" panose="020F0502020204030204"/>
              </a:rPr>
              <a:t>. A </a:t>
            </a:r>
            <a:r>
              <a:rPr lang="pt-BR" sz="2800" b="1" i="1" dirty="0">
                <a:ea typeface="Calibri" panose="020F0502020204030204"/>
                <a:cs typeface="Calibri" panose="020F0502020204030204"/>
              </a:rPr>
              <a:t>percepção ampla</a:t>
            </a:r>
            <a:r>
              <a:rPr lang="pt-BR" sz="2800" i="1" dirty="0">
                <a:ea typeface="Calibri" panose="020F0502020204030204"/>
                <a:cs typeface="Calibri" panose="020F0502020204030204"/>
              </a:rPr>
              <a:t> de </a:t>
            </a:r>
            <a:r>
              <a:rPr lang="pt-BR" sz="2800" b="1" i="1" dirty="0">
                <a:solidFill>
                  <a:schemeClr val="accent6"/>
                </a:solidFill>
                <a:ea typeface="Calibri" panose="020F0502020204030204"/>
                <a:cs typeface="Calibri" panose="020F0502020204030204"/>
              </a:rPr>
              <a:t>risco atuarial</a:t>
            </a:r>
            <a:r>
              <a:rPr lang="pt-BR" sz="2800" i="1" dirty="0">
                <a:ea typeface="Calibri" panose="020F0502020204030204"/>
                <a:cs typeface="Calibri" panose="020F0502020204030204"/>
              </a:rPr>
              <a:t> em Fundos de Pensão, entretanto, deve aceitar que os riscos não se esgotam nos </a:t>
            </a:r>
            <a:r>
              <a:rPr lang="pt-BR" sz="2800" b="1" i="1" dirty="0">
                <a:solidFill>
                  <a:schemeClr val="accent6"/>
                </a:solidFill>
                <a:ea typeface="Calibri" panose="020F0502020204030204"/>
                <a:cs typeface="Calibri" panose="020F0502020204030204"/>
              </a:rPr>
              <a:t>modelos matemáticos produzidos pelos atuários</a:t>
            </a:r>
            <a:r>
              <a:rPr lang="pt-BR" sz="2800" i="1" dirty="0">
                <a:ea typeface="Calibri" panose="020F0502020204030204"/>
                <a:cs typeface="Calibri" panose="020F0502020204030204"/>
              </a:rPr>
              <a:t>. Uma complexa cadeia de riscos envolve o processo de gestão, de modo a garantir a </a:t>
            </a:r>
            <a:r>
              <a:rPr lang="pt-BR" sz="2800" b="1" i="1" dirty="0">
                <a:ea typeface="Calibri" panose="020F0502020204030204"/>
                <a:cs typeface="Calibri" panose="020F0502020204030204"/>
              </a:rPr>
              <a:t>solvibilidade</a:t>
            </a:r>
            <a:r>
              <a:rPr lang="pt-BR" sz="2800" i="1" dirty="0">
                <a:ea typeface="Calibri" panose="020F0502020204030204"/>
                <a:cs typeface="Calibri" panose="020F0502020204030204"/>
              </a:rPr>
              <a:t> do empreendimento</a:t>
            </a:r>
            <a:r>
              <a:rPr lang="pt-BR" sz="2800" dirty="0">
                <a:ea typeface="Calibri" panose="020F0502020204030204"/>
                <a:cs typeface="Calibri" panose="020F0502020204030204"/>
              </a:rPr>
              <a:t>”</a:t>
            </a:r>
            <a:r>
              <a:rPr lang="pt-BR" sz="2800" baseline="30000" dirty="0">
                <a:ea typeface="Calibri" panose="020F0502020204030204"/>
                <a:cs typeface="Calibri" panose="020F0502020204030204"/>
              </a:rPr>
              <a:t>(1)</a:t>
            </a:r>
            <a:r>
              <a:rPr lang="pt-BR" sz="2800" dirty="0">
                <a:ea typeface="Calibri" panose="020F0502020204030204"/>
                <a:cs typeface="Calibri" panose="020F0502020204030204"/>
              </a:rPr>
              <a:t>.</a:t>
            </a:r>
            <a:r>
              <a:rPr lang="pt-BR" sz="3600" dirty="0">
                <a:ea typeface="Calibri" panose="020F0502020204030204"/>
                <a:cs typeface="Calibri" panose="020F0502020204030204"/>
              </a:rPr>
              <a:t> 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3CDFBBED-EE38-A0CD-3C6E-CDB089277632}"/>
              </a:ext>
            </a:extLst>
          </p:cNvPr>
          <p:cNvSpPr txBox="1"/>
          <p:nvPr/>
        </p:nvSpPr>
        <p:spPr>
          <a:xfrm>
            <a:off x="533400" y="9156110"/>
            <a:ext cx="883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/>
              <a:t>(1) José </a:t>
            </a:r>
            <a:r>
              <a:rPr lang="pt-BR" sz="2000" b="1" dirty="0" err="1"/>
              <a:t>Angelo</a:t>
            </a:r>
            <a:r>
              <a:rPr lang="pt-BR" sz="2000" b="1" dirty="0"/>
              <a:t> Rodrigues: Gestão de Risco Atuarial – Ed. Saraiva, 2008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11" name="Tinta 10">
                <a:extLst>
                  <a:ext uri="{FF2B5EF4-FFF2-40B4-BE49-F238E27FC236}">
                    <a16:creationId xmlns:a16="http://schemas.microsoft.com/office/drawing/2014/main" id="{8F74C93C-EB1A-C86A-49FC-A329C79382FF}"/>
                  </a:ext>
                </a:extLst>
              </p14:cNvPr>
              <p14:cNvContentPartPr/>
              <p14:nvPr/>
            </p14:nvContentPartPr>
            <p14:xfrm>
              <a:off x="3581400" y="2171700"/>
              <a:ext cx="1371600" cy="720"/>
            </p14:xfrm>
          </p:contentPart>
        </mc:Choice>
        <mc:Fallback>
          <p:pic>
            <p:nvPicPr>
              <p:cNvPr id="11" name="Tinta 10">
                <a:extLst>
                  <a:ext uri="{FF2B5EF4-FFF2-40B4-BE49-F238E27FC236}">
                    <a16:creationId xmlns:a16="http://schemas.microsoft.com/office/drawing/2014/main" id="{8F74C93C-EB1A-C86A-49FC-A329C79382FF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527400" y="1955700"/>
                <a:ext cx="1479240" cy="43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13" name="Tinta 12">
                <a:extLst>
                  <a:ext uri="{FF2B5EF4-FFF2-40B4-BE49-F238E27FC236}">
                    <a16:creationId xmlns:a16="http://schemas.microsoft.com/office/drawing/2014/main" id="{6CDF95DE-08BD-AE5A-232B-7A1FBDAFE45F}"/>
                  </a:ext>
                </a:extLst>
              </p14:cNvPr>
              <p14:cNvContentPartPr/>
              <p14:nvPr/>
            </p14:nvContentPartPr>
            <p14:xfrm>
              <a:off x="7010400" y="2628900"/>
              <a:ext cx="2438400" cy="720"/>
            </p14:xfrm>
          </p:contentPart>
        </mc:Choice>
        <mc:Fallback>
          <p:pic>
            <p:nvPicPr>
              <p:cNvPr id="13" name="Tinta 12">
                <a:extLst>
                  <a:ext uri="{FF2B5EF4-FFF2-40B4-BE49-F238E27FC236}">
                    <a16:creationId xmlns:a16="http://schemas.microsoft.com/office/drawing/2014/main" id="{6CDF95DE-08BD-AE5A-232B-7A1FBDAFE45F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956397" y="2412900"/>
                <a:ext cx="2546045" cy="432000"/>
              </a:xfrm>
              <a:prstGeom prst="rect">
                <a:avLst/>
              </a:prstGeom>
            </p:spPr>
          </p:pic>
        </mc:Fallback>
      </mc:AlternateContent>
      <p:sp>
        <p:nvSpPr>
          <p:cNvPr id="15" name="CaixaDeTexto 14">
            <a:extLst>
              <a:ext uri="{FF2B5EF4-FFF2-40B4-BE49-F238E27FC236}">
                <a16:creationId xmlns:a16="http://schemas.microsoft.com/office/drawing/2014/main" id="{A99800AE-8976-9687-3FF2-FD3ED5260000}"/>
              </a:ext>
            </a:extLst>
          </p:cNvPr>
          <p:cNvSpPr txBox="1"/>
          <p:nvPr/>
        </p:nvSpPr>
        <p:spPr>
          <a:xfrm>
            <a:off x="374403" y="5130226"/>
            <a:ext cx="15087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/>
              <a:t>“</a:t>
            </a:r>
            <a:r>
              <a:rPr lang="pt-BR" sz="2800" i="1" dirty="0"/>
              <a:t>De maneira abrangente, podemos afirmar que </a:t>
            </a:r>
            <a:r>
              <a:rPr lang="pt-BR" sz="2800" b="1" i="1" dirty="0"/>
              <a:t>o principal risco </a:t>
            </a:r>
            <a:r>
              <a:rPr lang="pt-BR" sz="2800" i="1" dirty="0"/>
              <a:t>de um Fundo de Pensão pode ser caracterizado pela impossibilidade de </a:t>
            </a:r>
            <a:r>
              <a:rPr lang="pt-BR" sz="2800" i="1" dirty="0">
                <a:highlight>
                  <a:srgbClr val="FFFF00"/>
                </a:highlight>
              </a:rPr>
              <a:t>acumular e/ou manter recursos</a:t>
            </a:r>
            <a:r>
              <a:rPr lang="pt-BR" sz="2800" i="1" dirty="0"/>
              <a:t> </a:t>
            </a:r>
            <a:r>
              <a:rPr lang="pt-BR" sz="2800" i="1" dirty="0">
                <a:highlight>
                  <a:srgbClr val="00FF00"/>
                </a:highlight>
              </a:rPr>
              <a:t>compatíveis</a:t>
            </a:r>
            <a:r>
              <a:rPr lang="pt-BR" sz="2800" i="1" dirty="0"/>
              <a:t> com os </a:t>
            </a:r>
            <a:r>
              <a:rPr lang="pt-BR" sz="2800" i="1" dirty="0">
                <a:solidFill>
                  <a:schemeClr val="bg1"/>
                </a:solidFill>
                <a:highlight>
                  <a:srgbClr val="FF0000"/>
                </a:highlight>
              </a:rPr>
              <a:t>compromissos assumidos para com os seus participantes</a:t>
            </a:r>
            <a:r>
              <a:rPr lang="pt-BR" sz="2800" dirty="0"/>
              <a:t>” </a:t>
            </a:r>
            <a:r>
              <a:rPr lang="pt-BR" sz="2800" baseline="30000" dirty="0"/>
              <a:t>(1)</a:t>
            </a:r>
            <a:r>
              <a:rPr lang="pt-BR" sz="2800" dirty="0"/>
              <a:t> 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17" name="Tinta 16">
                <a:extLst>
                  <a:ext uri="{FF2B5EF4-FFF2-40B4-BE49-F238E27FC236}">
                    <a16:creationId xmlns:a16="http://schemas.microsoft.com/office/drawing/2014/main" id="{B1443463-CD12-5682-7E8A-2E1C417E94BC}"/>
                  </a:ext>
                </a:extLst>
              </p14:cNvPr>
              <p14:cNvContentPartPr/>
              <p14:nvPr/>
            </p14:nvContentPartPr>
            <p14:xfrm>
              <a:off x="520797" y="4000500"/>
              <a:ext cx="1765203" cy="360"/>
            </p14:xfrm>
          </p:contentPart>
        </mc:Choice>
        <mc:Fallback>
          <p:pic>
            <p:nvPicPr>
              <p:cNvPr id="17" name="Tinta 16">
                <a:extLst>
                  <a:ext uri="{FF2B5EF4-FFF2-40B4-BE49-F238E27FC236}">
                    <a16:creationId xmlns:a16="http://schemas.microsoft.com/office/drawing/2014/main" id="{B1443463-CD12-5682-7E8A-2E1C417E94BC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66804" y="3892500"/>
                <a:ext cx="1872829" cy="216000"/>
              </a:xfrm>
              <a:prstGeom prst="rect">
                <a:avLst/>
              </a:prstGeom>
            </p:spPr>
          </p:pic>
        </mc:Fallback>
      </mc:AlternateContent>
      <p:cxnSp>
        <p:nvCxnSpPr>
          <p:cNvPr id="19" name="Conector de Seta Reta 18">
            <a:extLst>
              <a:ext uri="{FF2B5EF4-FFF2-40B4-BE49-F238E27FC236}">
                <a16:creationId xmlns:a16="http://schemas.microsoft.com/office/drawing/2014/main" id="{E857CADD-CDAF-EC53-AF2F-493064DD15ED}"/>
              </a:ext>
            </a:extLst>
          </p:cNvPr>
          <p:cNvCxnSpPr>
            <a:cxnSpLocks/>
            <a:endCxn id="20" idx="0"/>
          </p:cNvCxnSpPr>
          <p:nvPr/>
        </p:nvCxnSpPr>
        <p:spPr>
          <a:xfrm>
            <a:off x="9448800" y="6042660"/>
            <a:ext cx="81843" cy="14630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9001CDE7-84C6-6017-004E-38A11C255F23}"/>
              </a:ext>
            </a:extLst>
          </p:cNvPr>
          <p:cNvSpPr txBox="1"/>
          <p:nvPr/>
        </p:nvSpPr>
        <p:spPr>
          <a:xfrm>
            <a:off x="8273343" y="75057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ATIVOS GARANTIDORES</a:t>
            </a:r>
          </a:p>
        </p:txBody>
      </p:sp>
      <p:cxnSp>
        <p:nvCxnSpPr>
          <p:cNvPr id="21" name="Conector de Seta Reta 20">
            <a:extLst>
              <a:ext uri="{FF2B5EF4-FFF2-40B4-BE49-F238E27FC236}">
                <a16:creationId xmlns:a16="http://schemas.microsoft.com/office/drawing/2014/main" id="{0C3A6162-03CE-FAC9-A026-E75935265CAB}"/>
              </a:ext>
            </a:extLst>
          </p:cNvPr>
          <p:cNvCxnSpPr>
            <a:cxnSpLocks/>
            <a:endCxn id="23" idx="0"/>
          </p:cNvCxnSpPr>
          <p:nvPr/>
        </p:nvCxnSpPr>
        <p:spPr>
          <a:xfrm flipH="1">
            <a:off x="11125200" y="6050280"/>
            <a:ext cx="285457" cy="14630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26A4D903-BB81-ECB0-A1BC-4BB7E53F3ED2}"/>
              </a:ext>
            </a:extLst>
          </p:cNvPr>
          <p:cNvSpPr txBox="1"/>
          <p:nvPr/>
        </p:nvSpPr>
        <p:spPr>
          <a:xfrm>
            <a:off x="10820400" y="751332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/>
              <a:t>=</a:t>
            </a:r>
          </a:p>
        </p:txBody>
      </p:sp>
      <p:cxnSp>
        <p:nvCxnSpPr>
          <p:cNvPr id="24" name="Conector de Seta Reta 23">
            <a:extLst>
              <a:ext uri="{FF2B5EF4-FFF2-40B4-BE49-F238E27FC236}">
                <a16:creationId xmlns:a16="http://schemas.microsoft.com/office/drawing/2014/main" id="{4449CEC8-65B3-61E7-5191-552749294127}"/>
              </a:ext>
            </a:extLst>
          </p:cNvPr>
          <p:cNvCxnSpPr>
            <a:cxnSpLocks/>
            <a:endCxn id="26" idx="0"/>
          </p:cNvCxnSpPr>
          <p:nvPr/>
        </p:nvCxnSpPr>
        <p:spPr>
          <a:xfrm>
            <a:off x="8610600" y="6324744"/>
            <a:ext cx="4229100" cy="11809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805AC1AF-236F-4635-9B4A-C2398909A4F4}"/>
              </a:ext>
            </a:extLst>
          </p:cNvPr>
          <p:cNvSpPr txBox="1"/>
          <p:nvPr/>
        </p:nvSpPr>
        <p:spPr>
          <a:xfrm>
            <a:off x="11582400" y="75057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PASSIVO ATUARIAL</a:t>
            </a:r>
          </a:p>
        </p:txBody>
      </p:sp>
      <p:sp>
        <p:nvSpPr>
          <p:cNvPr id="30" name="Retângulo: Cantos Arredondados 29">
            <a:extLst>
              <a:ext uri="{FF2B5EF4-FFF2-40B4-BE49-F238E27FC236}">
                <a16:creationId xmlns:a16="http://schemas.microsoft.com/office/drawing/2014/main" id="{E1808C4A-2311-C559-91E0-434148CC29DB}"/>
              </a:ext>
            </a:extLst>
          </p:cNvPr>
          <p:cNvSpPr/>
          <p:nvPr/>
        </p:nvSpPr>
        <p:spPr>
          <a:xfrm>
            <a:off x="304800" y="1866900"/>
            <a:ext cx="15087600" cy="2407380"/>
          </a:xfrm>
          <a:prstGeom prst="roundRect">
            <a:avLst/>
          </a:prstGeom>
          <a:solidFill>
            <a:schemeClr val="accent3">
              <a:lumMod val="40000"/>
              <a:lumOff val="60000"/>
              <a:alpha val="33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1" name="Retângulo: Cantos Arredondados 30">
            <a:extLst>
              <a:ext uri="{FF2B5EF4-FFF2-40B4-BE49-F238E27FC236}">
                <a16:creationId xmlns:a16="http://schemas.microsoft.com/office/drawing/2014/main" id="{892BEEB0-6915-B600-6444-D60FB643122F}"/>
              </a:ext>
            </a:extLst>
          </p:cNvPr>
          <p:cNvSpPr/>
          <p:nvPr/>
        </p:nvSpPr>
        <p:spPr>
          <a:xfrm>
            <a:off x="309489" y="4686300"/>
            <a:ext cx="15087600" cy="2407380"/>
          </a:xfrm>
          <a:prstGeom prst="roundRect">
            <a:avLst/>
          </a:prstGeom>
          <a:solidFill>
            <a:schemeClr val="accent3">
              <a:lumMod val="40000"/>
              <a:lumOff val="60000"/>
              <a:alpha val="33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55829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35D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Freeform 2">
            <a:extLst>
              <a:ext uri="{FF2B5EF4-FFF2-40B4-BE49-F238E27FC236}">
                <a16:creationId xmlns:a16="http://schemas.microsoft.com/office/drawing/2014/main" id="{3F33F7A4-B802-55F2-CD15-630A304A4879}"/>
              </a:ext>
            </a:extLst>
          </p:cNvPr>
          <p:cNvSpPr/>
          <p:nvPr/>
        </p:nvSpPr>
        <p:spPr>
          <a:xfrm>
            <a:off x="0" y="20654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4000"/>
            </a:blip>
            <a:stretch>
              <a:fillRect l="-13202" r="-13202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6" name="TextBox 6"/>
          <p:cNvSpPr txBox="1"/>
          <p:nvPr/>
        </p:nvSpPr>
        <p:spPr>
          <a:xfrm>
            <a:off x="1028700" y="2667982"/>
            <a:ext cx="11526038" cy="7792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5944"/>
              </a:lnSpc>
            </a:pPr>
            <a:r>
              <a:rPr lang="en-US" sz="5504" b="1" dirty="0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Agenda:</a:t>
            </a:r>
          </a:p>
        </p:txBody>
      </p:sp>
      <p:grpSp>
        <p:nvGrpSpPr>
          <p:cNvPr id="7" name="Group 7"/>
          <p:cNvGrpSpPr/>
          <p:nvPr/>
        </p:nvGrpSpPr>
        <p:grpSpPr>
          <a:xfrm>
            <a:off x="1028700" y="4540573"/>
            <a:ext cx="602927" cy="602927"/>
            <a:chOff x="0" y="0"/>
            <a:chExt cx="812800" cy="81280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76200" y="114300"/>
              <a:ext cx="660400" cy="6223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92"/>
                </a:lnSpc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1028700" y="5548518"/>
            <a:ext cx="602927" cy="602927"/>
            <a:chOff x="0" y="0"/>
            <a:chExt cx="812800" cy="81280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76200" y="114300"/>
              <a:ext cx="660400" cy="6223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92"/>
                </a:lnSpc>
              </a:pPr>
              <a:endParaRPr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1028700" y="6556464"/>
            <a:ext cx="602927" cy="602927"/>
            <a:chOff x="0" y="0"/>
            <a:chExt cx="812800" cy="812800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76200" y="114300"/>
              <a:ext cx="660400" cy="6223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92"/>
                </a:lnSpc>
              </a:pPr>
              <a:endParaRPr/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8789278" y="4533900"/>
            <a:ext cx="602927" cy="602927"/>
            <a:chOff x="0" y="0"/>
            <a:chExt cx="812800" cy="812800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76200" y="114300"/>
              <a:ext cx="660400" cy="6223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92"/>
                </a:lnSpc>
              </a:pPr>
              <a:endParaRPr/>
            </a:p>
          </p:txBody>
        </p:sp>
      </p:grpSp>
      <p:grpSp>
        <p:nvGrpSpPr>
          <p:cNvPr id="19" name="Group 19"/>
          <p:cNvGrpSpPr/>
          <p:nvPr/>
        </p:nvGrpSpPr>
        <p:grpSpPr>
          <a:xfrm>
            <a:off x="8793873" y="5590028"/>
            <a:ext cx="602927" cy="602927"/>
            <a:chOff x="0" y="0"/>
            <a:chExt cx="812800" cy="812800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76200" y="114300"/>
              <a:ext cx="660400" cy="6223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92"/>
                </a:lnSpc>
              </a:pPr>
              <a:endParaRPr/>
            </a:p>
          </p:txBody>
        </p:sp>
      </p:grpSp>
      <p:grpSp>
        <p:nvGrpSpPr>
          <p:cNvPr id="22" name="Group 22"/>
          <p:cNvGrpSpPr/>
          <p:nvPr/>
        </p:nvGrpSpPr>
        <p:grpSpPr>
          <a:xfrm>
            <a:off x="8793873" y="6597973"/>
            <a:ext cx="602927" cy="602927"/>
            <a:chOff x="0" y="0"/>
            <a:chExt cx="812800" cy="812800"/>
          </a:xfrm>
        </p:grpSpPr>
        <p:sp>
          <p:nvSpPr>
            <p:cNvPr id="23" name="Freeform 2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24" name="TextBox 24"/>
            <p:cNvSpPr txBox="1"/>
            <p:nvPr/>
          </p:nvSpPr>
          <p:spPr>
            <a:xfrm>
              <a:off x="76200" y="114300"/>
              <a:ext cx="660400" cy="6223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92"/>
                </a:lnSpc>
              </a:pPr>
              <a:endParaRPr/>
            </a:p>
          </p:txBody>
        </p:sp>
      </p:grpSp>
      <p:sp>
        <p:nvSpPr>
          <p:cNvPr id="57" name="TextBox 57"/>
          <p:cNvSpPr txBox="1"/>
          <p:nvPr/>
        </p:nvSpPr>
        <p:spPr>
          <a:xfrm>
            <a:off x="1877050" y="6707591"/>
            <a:ext cx="6669172" cy="32893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2484"/>
              </a:lnSpc>
            </a:pPr>
            <a:r>
              <a:rPr lang="en-US" sz="2300" b="1" dirty="0" err="1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Instrumentos</a:t>
            </a:r>
            <a:r>
              <a:rPr lang="en-US" sz="2300" b="1" dirty="0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 de </a:t>
            </a:r>
            <a:r>
              <a:rPr lang="en-US" sz="2300" b="1" dirty="0" err="1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Governança</a:t>
            </a:r>
            <a:r>
              <a:rPr lang="en-US" sz="2300" b="1" dirty="0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 dos RPPS (7)</a:t>
            </a:r>
          </a:p>
        </p:txBody>
      </p:sp>
      <p:sp>
        <p:nvSpPr>
          <p:cNvPr id="58" name="TextBox 58"/>
          <p:cNvSpPr txBox="1"/>
          <p:nvPr/>
        </p:nvSpPr>
        <p:spPr>
          <a:xfrm>
            <a:off x="9637628" y="4689250"/>
            <a:ext cx="6669172" cy="32893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2484"/>
              </a:lnSpc>
            </a:pPr>
            <a:r>
              <a:rPr lang="en-US" sz="2300" b="1" dirty="0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Risco </a:t>
            </a:r>
            <a:r>
              <a:rPr lang="en-US" sz="2300" b="1" dirty="0" err="1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Atuarial</a:t>
            </a:r>
            <a:r>
              <a:rPr lang="en-US" sz="2300" b="1" dirty="0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 (4)</a:t>
            </a:r>
          </a:p>
        </p:txBody>
      </p:sp>
      <p:sp>
        <p:nvSpPr>
          <p:cNvPr id="60" name="TextBox 60"/>
          <p:cNvSpPr txBox="1"/>
          <p:nvPr/>
        </p:nvSpPr>
        <p:spPr>
          <a:xfrm>
            <a:off x="9644451" y="5805164"/>
            <a:ext cx="7348149" cy="32893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484"/>
              </a:lnSpc>
            </a:pPr>
            <a:r>
              <a:rPr lang="en-US" sz="2300" b="1" dirty="0" err="1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Instrumentos</a:t>
            </a:r>
            <a:r>
              <a:rPr lang="en-US" sz="2300" b="1" dirty="0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 de </a:t>
            </a:r>
            <a:r>
              <a:rPr lang="en-US" sz="2300" b="1" dirty="0" err="1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Gestão</a:t>
            </a:r>
            <a:r>
              <a:rPr lang="en-US" sz="2300" b="1" dirty="0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 do Risco </a:t>
            </a:r>
            <a:r>
              <a:rPr lang="en-US" sz="2300" b="1" dirty="0" err="1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Atuarial</a:t>
            </a:r>
            <a:r>
              <a:rPr lang="en-US" sz="2300" b="1" dirty="0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 (4)</a:t>
            </a:r>
          </a:p>
        </p:txBody>
      </p:sp>
      <p:sp>
        <p:nvSpPr>
          <p:cNvPr id="61" name="TextBox 61"/>
          <p:cNvSpPr txBox="1"/>
          <p:nvPr/>
        </p:nvSpPr>
        <p:spPr>
          <a:xfrm>
            <a:off x="9644451" y="6753323"/>
            <a:ext cx="7681267" cy="32893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2484"/>
              </a:lnSpc>
            </a:pPr>
            <a:r>
              <a:rPr lang="en-US" sz="2300" b="1" dirty="0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Papel do </a:t>
            </a:r>
            <a:r>
              <a:rPr lang="en-US" sz="2300" b="1" dirty="0" err="1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Atuário</a:t>
            </a:r>
            <a:r>
              <a:rPr lang="en-US" sz="2300" b="1" dirty="0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2300" b="1" dirty="0" err="1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na</a:t>
            </a:r>
            <a:r>
              <a:rPr lang="en-US" sz="2300" b="1" dirty="0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 Boa </a:t>
            </a:r>
            <a:r>
              <a:rPr lang="en-US" sz="2300" b="1" dirty="0" err="1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Governança</a:t>
            </a:r>
            <a:r>
              <a:rPr lang="en-US" sz="2300" b="1" dirty="0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 dos RPPS (2)</a:t>
            </a:r>
          </a:p>
        </p:txBody>
      </p:sp>
      <p:sp>
        <p:nvSpPr>
          <p:cNvPr id="64" name="TextBox 64"/>
          <p:cNvSpPr txBox="1"/>
          <p:nvPr/>
        </p:nvSpPr>
        <p:spPr>
          <a:xfrm>
            <a:off x="1028700" y="4695923"/>
            <a:ext cx="602927" cy="3208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484"/>
              </a:lnSpc>
            </a:pPr>
            <a:r>
              <a:rPr lang="en-US" sz="23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1</a:t>
            </a:r>
          </a:p>
        </p:txBody>
      </p:sp>
      <p:sp>
        <p:nvSpPr>
          <p:cNvPr id="65" name="TextBox 65"/>
          <p:cNvSpPr txBox="1"/>
          <p:nvPr/>
        </p:nvSpPr>
        <p:spPr>
          <a:xfrm>
            <a:off x="1028700" y="5703868"/>
            <a:ext cx="602927" cy="3208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484"/>
              </a:lnSpc>
            </a:pPr>
            <a:r>
              <a:rPr lang="en-US" sz="2300" b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2</a:t>
            </a:r>
          </a:p>
        </p:txBody>
      </p:sp>
      <p:sp>
        <p:nvSpPr>
          <p:cNvPr id="66" name="TextBox 66"/>
          <p:cNvSpPr txBox="1"/>
          <p:nvPr/>
        </p:nvSpPr>
        <p:spPr>
          <a:xfrm>
            <a:off x="1028700" y="6711814"/>
            <a:ext cx="602927" cy="3208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484"/>
              </a:lnSpc>
            </a:pPr>
            <a:r>
              <a:rPr lang="en-US" sz="2300" b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3</a:t>
            </a:r>
          </a:p>
        </p:txBody>
      </p:sp>
      <p:sp>
        <p:nvSpPr>
          <p:cNvPr id="67" name="TextBox 67"/>
          <p:cNvSpPr txBox="1"/>
          <p:nvPr/>
        </p:nvSpPr>
        <p:spPr>
          <a:xfrm>
            <a:off x="8789278" y="4689250"/>
            <a:ext cx="602927" cy="3208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484"/>
              </a:lnSpc>
            </a:pPr>
            <a:r>
              <a:rPr lang="en-US" sz="2300" b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4</a:t>
            </a:r>
          </a:p>
        </p:txBody>
      </p:sp>
      <p:sp>
        <p:nvSpPr>
          <p:cNvPr id="68" name="TextBox 68"/>
          <p:cNvSpPr txBox="1"/>
          <p:nvPr/>
        </p:nvSpPr>
        <p:spPr>
          <a:xfrm>
            <a:off x="8793873" y="5745378"/>
            <a:ext cx="602927" cy="3208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484"/>
              </a:lnSpc>
            </a:pPr>
            <a:r>
              <a:rPr lang="en-US" sz="23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5</a:t>
            </a:r>
          </a:p>
        </p:txBody>
      </p:sp>
      <p:sp>
        <p:nvSpPr>
          <p:cNvPr id="69" name="TextBox 69"/>
          <p:cNvSpPr txBox="1"/>
          <p:nvPr/>
        </p:nvSpPr>
        <p:spPr>
          <a:xfrm>
            <a:off x="8793873" y="6753323"/>
            <a:ext cx="602927" cy="32080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484"/>
              </a:lnSpc>
            </a:pPr>
            <a:r>
              <a:rPr lang="en-US" sz="2300" b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6</a:t>
            </a:r>
          </a:p>
        </p:txBody>
      </p:sp>
      <p:sp>
        <p:nvSpPr>
          <p:cNvPr id="72" name="Freeform 72"/>
          <p:cNvSpPr/>
          <p:nvPr/>
        </p:nvSpPr>
        <p:spPr>
          <a:xfrm>
            <a:off x="16439491" y="7455969"/>
            <a:ext cx="819809" cy="819809"/>
          </a:xfrm>
          <a:custGeom>
            <a:avLst/>
            <a:gdLst/>
            <a:ahLst/>
            <a:cxnLst/>
            <a:rect l="l" t="t" r="r" b="b"/>
            <a:pathLst>
              <a:path w="819809" h="819809">
                <a:moveTo>
                  <a:pt x="0" y="0"/>
                </a:moveTo>
                <a:lnTo>
                  <a:pt x="819809" y="0"/>
                </a:lnTo>
                <a:lnTo>
                  <a:pt x="819809" y="819808"/>
                </a:lnTo>
                <a:lnTo>
                  <a:pt x="0" y="81980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73" name="Group 73"/>
          <p:cNvGrpSpPr/>
          <p:nvPr/>
        </p:nvGrpSpPr>
        <p:grpSpPr>
          <a:xfrm>
            <a:off x="15201577" y="108048"/>
            <a:ext cx="2892424" cy="2892424"/>
            <a:chOff x="0" y="0"/>
            <a:chExt cx="812800" cy="812800"/>
          </a:xfrm>
        </p:grpSpPr>
        <p:sp>
          <p:nvSpPr>
            <p:cNvPr id="74" name="Freeform 7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>
                <a:alpha val="8627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5" name="TextBox 7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76" name="Group 76"/>
          <p:cNvGrpSpPr/>
          <p:nvPr/>
        </p:nvGrpSpPr>
        <p:grpSpPr>
          <a:xfrm>
            <a:off x="15552926" y="862488"/>
            <a:ext cx="2291454" cy="1342487"/>
            <a:chOff x="0" y="-66675"/>
            <a:chExt cx="3055272" cy="1789983"/>
          </a:xfrm>
        </p:grpSpPr>
        <p:sp>
          <p:nvSpPr>
            <p:cNvPr id="77" name="TextBox 77"/>
            <p:cNvSpPr txBox="1"/>
            <p:nvPr/>
          </p:nvSpPr>
          <p:spPr>
            <a:xfrm>
              <a:off x="0" y="-66675"/>
              <a:ext cx="3055272" cy="68168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251"/>
                </a:lnSpc>
              </a:pPr>
              <a:r>
                <a:rPr lang="en-US" sz="3036" spc="631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78" name="TextBox 78"/>
            <p:cNvSpPr txBox="1"/>
            <p:nvPr/>
          </p:nvSpPr>
          <p:spPr>
            <a:xfrm>
              <a:off x="0" y="516351"/>
              <a:ext cx="3055272" cy="67233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243"/>
                </a:lnSpc>
              </a:pPr>
              <a:r>
                <a:rPr lang="en-US" sz="3031" b="1" spc="269" dirty="0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79" name="Freeform 79"/>
            <p:cNvSpPr/>
            <p:nvPr/>
          </p:nvSpPr>
          <p:spPr>
            <a:xfrm>
              <a:off x="1022551" y="669530"/>
              <a:ext cx="561361" cy="423126"/>
            </a:xfrm>
            <a:custGeom>
              <a:avLst/>
              <a:gdLst/>
              <a:ahLst/>
              <a:cxnLst/>
              <a:rect l="l" t="t" r="r" b="b"/>
              <a:pathLst>
                <a:path w="561361" h="423126">
                  <a:moveTo>
                    <a:pt x="0" y="0"/>
                  </a:moveTo>
                  <a:lnTo>
                    <a:pt x="561361" y="0"/>
                  </a:lnTo>
                  <a:lnTo>
                    <a:pt x="561361" y="423126"/>
                  </a:lnTo>
                  <a:lnTo>
                    <a:pt x="0" y="4231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80" name="TextBox 80"/>
            <p:cNvSpPr txBox="1"/>
            <p:nvPr/>
          </p:nvSpPr>
          <p:spPr>
            <a:xfrm>
              <a:off x="0" y="1194103"/>
              <a:ext cx="3055272" cy="52920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243"/>
                </a:lnSpc>
              </a:pPr>
              <a:r>
                <a:rPr lang="en-US" sz="2316" spc="375" dirty="0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  RIAL</a:t>
              </a:r>
            </a:p>
          </p:txBody>
        </p:sp>
      </p:grpSp>
      <p:pic>
        <p:nvPicPr>
          <p:cNvPr id="82" name="Gráfico 81" descr="Ampulheta 90% com preenchimento sólido">
            <a:extLst>
              <a:ext uri="{FF2B5EF4-FFF2-40B4-BE49-F238E27FC236}">
                <a16:creationId xmlns:a16="http://schemas.microsoft.com/office/drawing/2014/main" id="{4D9B2858-28DD-8555-8C8B-CFD5DDC2E2D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6558456" y="1737556"/>
            <a:ext cx="434144" cy="434144"/>
          </a:xfrm>
          <a:prstGeom prst="rect">
            <a:avLst/>
          </a:prstGeom>
        </p:spPr>
      </p:pic>
      <p:sp>
        <p:nvSpPr>
          <p:cNvPr id="3" name="TextBox 57">
            <a:extLst>
              <a:ext uri="{FF2B5EF4-FFF2-40B4-BE49-F238E27FC236}">
                <a16:creationId xmlns:a16="http://schemas.microsoft.com/office/drawing/2014/main" id="{AE170AD2-3D88-5178-3A78-D094F627CFD3}"/>
              </a:ext>
            </a:extLst>
          </p:cNvPr>
          <p:cNvSpPr txBox="1"/>
          <p:nvPr/>
        </p:nvSpPr>
        <p:spPr>
          <a:xfrm>
            <a:off x="1877050" y="4696492"/>
            <a:ext cx="6504950" cy="32893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2484"/>
              </a:lnSpc>
            </a:pPr>
            <a:r>
              <a:rPr lang="en-US" sz="2300" b="1" dirty="0" err="1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Alguns</a:t>
            </a:r>
            <a:r>
              <a:rPr lang="en-US" sz="2300" b="1" dirty="0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2300" b="1" dirty="0" err="1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anúncios</a:t>
            </a:r>
            <a:r>
              <a:rPr lang="en-US" sz="2300" b="1" dirty="0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… antes de </a:t>
            </a:r>
            <a:r>
              <a:rPr lang="en-US" sz="2300" b="1" dirty="0" err="1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começar</a:t>
            </a:r>
            <a:r>
              <a:rPr lang="en-US" sz="2300" b="1" dirty="0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… (3)</a:t>
            </a:r>
          </a:p>
        </p:txBody>
      </p:sp>
      <p:sp>
        <p:nvSpPr>
          <p:cNvPr id="5" name="TextBox 57">
            <a:extLst>
              <a:ext uri="{FF2B5EF4-FFF2-40B4-BE49-F238E27FC236}">
                <a16:creationId xmlns:a16="http://schemas.microsoft.com/office/drawing/2014/main" id="{B8AFD1F2-9286-EA40-3480-4C18BE8D68FC}"/>
              </a:ext>
            </a:extLst>
          </p:cNvPr>
          <p:cNvSpPr txBox="1"/>
          <p:nvPr/>
        </p:nvSpPr>
        <p:spPr>
          <a:xfrm>
            <a:off x="1877050" y="5641302"/>
            <a:ext cx="6238089" cy="3289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484"/>
              </a:lnSpc>
            </a:pPr>
            <a:r>
              <a:rPr lang="en-US" sz="2300" b="1" dirty="0" err="1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Governança</a:t>
            </a:r>
            <a:r>
              <a:rPr lang="en-US" sz="2300" b="1" dirty="0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 Pública (3)</a:t>
            </a:r>
          </a:p>
        </p:txBody>
      </p:sp>
      <p:grpSp>
        <p:nvGrpSpPr>
          <p:cNvPr id="31" name="Agrupar 30">
            <a:extLst>
              <a:ext uri="{FF2B5EF4-FFF2-40B4-BE49-F238E27FC236}">
                <a16:creationId xmlns:a16="http://schemas.microsoft.com/office/drawing/2014/main" id="{ACEADAC0-38D0-6CD2-EE11-1099B3D9111B}"/>
              </a:ext>
            </a:extLst>
          </p:cNvPr>
          <p:cNvGrpSpPr/>
          <p:nvPr/>
        </p:nvGrpSpPr>
        <p:grpSpPr>
          <a:xfrm>
            <a:off x="12852914" y="472144"/>
            <a:ext cx="1805806" cy="2107625"/>
            <a:chOff x="7239000" y="8191500"/>
            <a:chExt cx="1307222" cy="1676400"/>
          </a:xfrm>
        </p:grpSpPr>
        <p:pic>
          <p:nvPicPr>
            <p:cNvPr id="2" name="Gráfico 1" descr="Ampulheta 90% com preenchimento sólido">
              <a:extLst>
                <a:ext uri="{FF2B5EF4-FFF2-40B4-BE49-F238E27FC236}">
                  <a16:creationId xmlns:a16="http://schemas.microsoft.com/office/drawing/2014/main" id="{7FA3C418-2A42-33F7-E309-98633F27C00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7430594" y="8916494"/>
              <a:ext cx="951406" cy="951406"/>
            </a:xfrm>
            <a:prstGeom prst="rect">
              <a:avLst/>
            </a:prstGeom>
          </p:spPr>
        </p:pic>
        <p:sp>
          <p:nvSpPr>
            <p:cNvPr id="4" name="Freeform 79">
              <a:extLst>
                <a:ext uri="{FF2B5EF4-FFF2-40B4-BE49-F238E27FC236}">
                  <a16:creationId xmlns:a16="http://schemas.microsoft.com/office/drawing/2014/main" id="{40272999-6050-469E-091B-75E7D8FFCBC9}"/>
                </a:ext>
              </a:extLst>
            </p:cNvPr>
            <p:cNvSpPr/>
            <p:nvPr/>
          </p:nvSpPr>
          <p:spPr>
            <a:xfrm>
              <a:off x="7239000" y="8191500"/>
              <a:ext cx="1307222" cy="781142"/>
            </a:xfrm>
            <a:custGeom>
              <a:avLst/>
              <a:gdLst/>
              <a:ahLst/>
              <a:cxnLst/>
              <a:rect l="l" t="t" r="r" b="b"/>
              <a:pathLst>
                <a:path w="561361" h="423126">
                  <a:moveTo>
                    <a:pt x="0" y="0"/>
                  </a:moveTo>
                  <a:lnTo>
                    <a:pt x="561361" y="0"/>
                  </a:lnTo>
                  <a:lnTo>
                    <a:pt x="561361" y="423126"/>
                  </a:lnTo>
                  <a:lnTo>
                    <a:pt x="0" y="4231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2C4EB8-090E-1FEB-2851-91795B2978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8">
            <a:extLst>
              <a:ext uri="{FF2B5EF4-FFF2-40B4-BE49-F238E27FC236}">
                <a16:creationId xmlns:a16="http://schemas.microsoft.com/office/drawing/2014/main" id="{2DF1CB4A-9C29-AB6F-00AF-106C613F2D86}"/>
              </a:ext>
            </a:extLst>
          </p:cNvPr>
          <p:cNvGrpSpPr/>
          <p:nvPr/>
        </p:nvGrpSpPr>
        <p:grpSpPr>
          <a:xfrm>
            <a:off x="15643045" y="108048"/>
            <a:ext cx="2450957" cy="2450957"/>
            <a:chOff x="0" y="0"/>
            <a:chExt cx="812800" cy="812800"/>
          </a:xfrm>
        </p:grpSpPr>
        <p:sp>
          <p:nvSpPr>
            <p:cNvPr id="49" name="Freeform 49">
              <a:extLst>
                <a:ext uri="{FF2B5EF4-FFF2-40B4-BE49-F238E27FC236}">
                  <a16:creationId xmlns:a16="http://schemas.microsoft.com/office/drawing/2014/main" id="{75E14A01-7848-B0C8-6717-0DF6E22F44B6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5DA6">
                <a:alpha val="52941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50" name="TextBox 50">
              <a:extLst>
                <a:ext uri="{FF2B5EF4-FFF2-40B4-BE49-F238E27FC236}">
                  <a16:creationId xmlns:a16="http://schemas.microsoft.com/office/drawing/2014/main" id="{3CE7039E-8EE9-C261-502B-72AB988EAC25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51" name="Group 51">
            <a:extLst>
              <a:ext uri="{FF2B5EF4-FFF2-40B4-BE49-F238E27FC236}">
                <a16:creationId xmlns:a16="http://schemas.microsoft.com/office/drawing/2014/main" id="{E8DABFD5-AC4F-6222-F54A-AFA829B11097}"/>
              </a:ext>
            </a:extLst>
          </p:cNvPr>
          <p:cNvGrpSpPr/>
          <p:nvPr/>
        </p:nvGrpSpPr>
        <p:grpSpPr>
          <a:xfrm>
            <a:off x="15940768" y="753993"/>
            <a:ext cx="1941712" cy="1131518"/>
            <a:chOff x="0" y="-47625"/>
            <a:chExt cx="2588950" cy="1508690"/>
          </a:xfrm>
        </p:grpSpPr>
        <p:sp>
          <p:nvSpPr>
            <p:cNvPr id="52" name="TextBox 52">
              <a:extLst>
                <a:ext uri="{FF2B5EF4-FFF2-40B4-BE49-F238E27FC236}">
                  <a16:creationId xmlns:a16="http://schemas.microsoft.com/office/drawing/2014/main" id="{D1258057-A365-C573-43C8-A40EE319A925}"/>
                </a:ext>
              </a:extLst>
            </p:cNvPr>
            <p:cNvSpPr txBox="1"/>
            <p:nvPr/>
          </p:nvSpPr>
          <p:spPr>
            <a:xfrm>
              <a:off x="0" y="-47625"/>
              <a:ext cx="2588950" cy="56876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02"/>
                </a:lnSpc>
              </a:pPr>
              <a:r>
                <a:rPr lang="en-US" sz="2573" spc="535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53" name="TextBox 53">
              <a:extLst>
                <a:ext uri="{FF2B5EF4-FFF2-40B4-BE49-F238E27FC236}">
                  <a16:creationId xmlns:a16="http://schemas.microsoft.com/office/drawing/2014/main" id="{C10F680F-6D97-8466-DFC2-005CD34CC0AA}"/>
                </a:ext>
              </a:extLst>
            </p:cNvPr>
            <p:cNvSpPr txBox="1"/>
            <p:nvPr/>
          </p:nvSpPr>
          <p:spPr>
            <a:xfrm>
              <a:off x="0" y="438343"/>
              <a:ext cx="2588950" cy="56891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6"/>
                </a:lnSpc>
              </a:pPr>
              <a:r>
                <a:rPr lang="en-US" sz="2568" b="1" spc="228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D83ED915-EF12-80C1-3CD4-2EDE89EF58AA}"/>
                </a:ext>
              </a:extLst>
            </p:cNvPr>
            <p:cNvSpPr/>
            <p:nvPr/>
          </p:nvSpPr>
          <p:spPr>
            <a:xfrm>
              <a:off x="866480" y="567341"/>
              <a:ext cx="475681" cy="358545"/>
            </a:xfrm>
            <a:custGeom>
              <a:avLst/>
              <a:gdLst/>
              <a:ahLst/>
              <a:cxnLst/>
              <a:rect l="l" t="t" r="r" b="b"/>
              <a:pathLst>
                <a:path w="475681" h="358545">
                  <a:moveTo>
                    <a:pt x="0" y="0"/>
                  </a:moveTo>
                  <a:lnTo>
                    <a:pt x="475682" y="0"/>
                  </a:lnTo>
                  <a:lnTo>
                    <a:pt x="475682" y="358544"/>
                  </a:lnTo>
                  <a:lnTo>
                    <a:pt x="0" y="35854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55" name="TextBox 55">
              <a:extLst>
                <a:ext uri="{FF2B5EF4-FFF2-40B4-BE49-F238E27FC236}">
                  <a16:creationId xmlns:a16="http://schemas.microsoft.com/office/drawing/2014/main" id="{E087E945-0214-8D1C-B2C8-A1D895E7F92F}"/>
                </a:ext>
              </a:extLst>
            </p:cNvPr>
            <p:cNvSpPr txBox="1"/>
            <p:nvPr/>
          </p:nvSpPr>
          <p:spPr>
            <a:xfrm>
              <a:off x="0" y="1014105"/>
              <a:ext cx="2588950" cy="4469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48"/>
                </a:lnSpc>
              </a:pPr>
              <a:r>
                <a:rPr lang="en-US" sz="1963" spc="318" dirty="0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  RIAL</a:t>
              </a:r>
            </a:p>
          </p:txBody>
        </p:sp>
      </p:grpSp>
      <p:pic>
        <p:nvPicPr>
          <p:cNvPr id="57" name="Gráfico 56" descr="Ampulheta 90% com preenchimento sólido">
            <a:extLst>
              <a:ext uri="{FF2B5EF4-FFF2-40B4-BE49-F238E27FC236}">
                <a16:creationId xmlns:a16="http://schemas.microsoft.com/office/drawing/2014/main" id="{EC58C257-2412-2DCF-3014-E02AAFDE91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764000" y="1485900"/>
            <a:ext cx="434144" cy="434144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603521A3-6FEA-9573-2998-A72814B33212}"/>
              </a:ext>
            </a:extLst>
          </p:cNvPr>
          <p:cNvSpPr txBox="1"/>
          <p:nvPr/>
        </p:nvSpPr>
        <p:spPr>
          <a:xfrm>
            <a:off x="405520" y="753993"/>
            <a:ext cx="15026003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600" b="1" dirty="0">
                <a:solidFill>
                  <a:schemeClr val="accent6"/>
                </a:solidFill>
                <a:ea typeface="Calibri" panose="020F0502020204030204"/>
                <a:cs typeface="Calibri" panose="020F0502020204030204"/>
              </a:rPr>
              <a:t>INSTRUMENTOS DE GESTÃO DO RISCO ATUARIAL</a:t>
            </a:r>
          </a:p>
          <a:p>
            <a:endParaRPr lang="pt-BR" sz="3600" dirty="0">
              <a:ea typeface="Calibri" panose="020F0502020204030204"/>
              <a:cs typeface="Calibri" panose="020F0502020204030204"/>
            </a:endParaRPr>
          </a:p>
          <a:p>
            <a:r>
              <a:rPr lang="pt-BR" sz="3600" dirty="0">
                <a:ea typeface="Calibri" panose="020F0502020204030204"/>
                <a:cs typeface="Calibri" panose="020F0502020204030204"/>
              </a:rPr>
              <a:t>Dada a importância desses riscos para a adequada gestão dos RPPS, a Portaria 1.467/2022 dedica a Seção </a:t>
            </a:r>
            <a:r>
              <a:rPr lang="pt-BR" sz="3600" dirty="0"/>
              <a:t>XVII ao </a:t>
            </a:r>
            <a:r>
              <a:rPr lang="pt-BR" sz="3600" b="1" dirty="0">
                <a:solidFill>
                  <a:srgbClr val="00B0F0"/>
                </a:solidFill>
              </a:rPr>
              <a:t>acompanhamento atuarial</a:t>
            </a:r>
            <a:r>
              <a:rPr lang="pt-BR" sz="3600" dirty="0"/>
              <a:t> e </a:t>
            </a:r>
            <a:r>
              <a:rPr lang="pt-BR" sz="3600" dirty="0">
                <a:ea typeface="Calibri" panose="020F0502020204030204"/>
                <a:cs typeface="Calibri" panose="020F0502020204030204"/>
              </a:rPr>
              <a:t>prevê, no Art. 68, a necessidade de elaboração de um </a:t>
            </a:r>
            <a:r>
              <a:rPr lang="pt-BR" sz="3600" b="1" dirty="0">
                <a:solidFill>
                  <a:srgbClr val="00B0F0"/>
                </a:solidFill>
                <a:ea typeface="Calibri" panose="020F0502020204030204"/>
                <a:cs typeface="Calibri" panose="020F0502020204030204"/>
              </a:rPr>
              <a:t>plano institucionalizado de identificação, controle e tratamento dos riscos atuariais</a:t>
            </a:r>
            <a:r>
              <a:rPr lang="pt-BR" sz="3600" dirty="0">
                <a:ea typeface="Calibri" panose="020F0502020204030204"/>
                <a:cs typeface="Calibri" panose="020F0502020204030204"/>
              </a:rPr>
              <a:t>.</a:t>
            </a:r>
            <a:endParaRPr lang="pt-BR" sz="2000" dirty="0">
              <a:ea typeface="Calibri" panose="020F0502020204030204"/>
              <a:cs typeface="Calibri" panose="020F0502020204030204"/>
            </a:endParaRP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2B16A6DD-6571-8E94-3573-A83C2833FEDA}"/>
              </a:ext>
            </a:extLst>
          </p:cNvPr>
          <p:cNvSpPr txBox="1"/>
          <p:nvPr/>
        </p:nvSpPr>
        <p:spPr>
          <a:xfrm>
            <a:off x="405519" y="5067300"/>
            <a:ext cx="1502600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/>
              <a:t>“</a:t>
            </a:r>
            <a:r>
              <a:rPr lang="pt-BR" sz="2800" i="1" dirty="0"/>
              <a:t>Art. 68. </a:t>
            </a:r>
            <a:r>
              <a:rPr lang="pt-BR" sz="2800" b="1" i="1" dirty="0"/>
              <a:t>Deverá</a:t>
            </a:r>
            <a:r>
              <a:rPr lang="pt-BR" sz="2800" i="1" dirty="0"/>
              <a:t> ser implementado </a:t>
            </a:r>
            <a:r>
              <a:rPr lang="pt-BR" sz="2800" b="1" i="1" dirty="0"/>
              <a:t>plano institucionalizado</a:t>
            </a:r>
            <a:r>
              <a:rPr lang="pt-BR" sz="2800" i="1" dirty="0"/>
              <a:t> de </a:t>
            </a:r>
            <a:r>
              <a:rPr lang="pt-BR" sz="2800" b="1" i="1" dirty="0"/>
              <a:t>identificação, controle e tratamento dos riscos atuariais</a:t>
            </a:r>
            <a:r>
              <a:rPr lang="pt-BR" sz="2800" i="1" dirty="0"/>
              <a:t>, promovendo o </a:t>
            </a:r>
            <a:r>
              <a:rPr lang="pt-BR" sz="2800" b="1" i="1" u="sng" dirty="0">
                <a:solidFill>
                  <a:srgbClr val="00B0F0"/>
                </a:solidFill>
              </a:rPr>
              <a:t>contínuo acompanhamento</a:t>
            </a:r>
            <a:r>
              <a:rPr lang="pt-BR" sz="2800" i="1" dirty="0">
                <a:solidFill>
                  <a:srgbClr val="00B0F0"/>
                </a:solidFill>
              </a:rPr>
              <a:t> </a:t>
            </a:r>
            <a:r>
              <a:rPr lang="pt-BR" sz="2800" i="1" dirty="0"/>
              <a:t>do equilíbrio entre os compromissos do plano de benefícios e os respectivos recursos garantidores, inclusive verificando a evolução das provisões matemáticas</a:t>
            </a:r>
            <a:r>
              <a:rPr lang="pt-BR" sz="2800" dirty="0"/>
              <a:t>.”</a:t>
            </a:r>
            <a:endParaRPr lang="pt-BR" dirty="0"/>
          </a:p>
        </p:txBody>
      </p:sp>
      <p:sp>
        <p:nvSpPr>
          <p:cNvPr id="4" name="Retângulo: Cantos Arredondados 3">
            <a:extLst>
              <a:ext uri="{FF2B5EF4-FFF2-40B4-BE49-F238E27FC236}">
                <a16:creationId xmlns:a16="http://schemas.microsoft.com/office/drawing/2014/main" id="{F6650FD6-1738-841F-9687-485BFE5711C0}"/>
              </a:ext>
            </a:extLst>
          </p:cNvPr>
          <p:cNvSpPr/>
          <p:nvPr/>
        </p:nvSpPr>
        <p:spPr>
          <a:xfrm>
            <a:off x="405519" y="4914900"/>
            <a:ext cx="15026003" cy="2133600"/>
          </a:xfrm>
          <a:prstGeom prst="roundRect">
            <a:avLst/>
          </a:prstGeom>
          <a:solidFill>
            <a:schemeClr val="accent3">
              <a:lumMod val="40000"/>
              <a:lumOff val="60000"/>
              <a:alpha val="4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012017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83D323-0964-0EBB-FB8F-1B13FA1533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8">
            <a:extLst>
              <a:ext uri="{FF2B5EF4-FFF2-40B4-BE49-F238E27FC236}">
                <a16:creationId xmlns:a16="http://schemas.microsoft.com/office/drawing/2014/main" id="{848CE0AA-7195-7235-D4F9-9A198E49EE51}"/>
              </a:ext>
            </a:extLst>
          </p:cNvPr>
          <p:cNvGrpSpPr/>
          <p:nvPr/>
        </p:nvGrpSpPr>
        <p:grpSpPr>
          <a:xfrm>
            <a:off x="15643045" y="108048"/>
            <a:ext cx="2450957" cy="2450957"/>
            <a:chOff x="0" y="0"/>
            <a:chExt cx="812800" cy="812800"/>
          </a:xfrm>
        </p:grpSpPr>
        <p:sp>
          <p:nvSpPr>
            <p:cNvPr id="49" name="Freeform 49">
              <a:extLst>
                <a:ext uri="{FF2B5EF4-FFF2-40B4-BE49-F238E27FC236}">
                  <a16:creationId xmlns:a16="http://schemas.microsoft.com/office/drawing/2014/main" id="{3620A2BB-1186-6F64-35ED-0FA1D3D0A052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5DA6">
                <a:alpha val="52941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50" name="TextBox 50">
              <a:extLst>
                <a:ext uri="{FF2B5EF4-FFF2-40B4-BE49-F238E27FC236}">
                  <a16:creationId xmlns:a16="http://schemas.microsoft.com/office/drawing/2014/main" id="{0878A59B-9CC8-3772-B23B-5F59688D41D7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51" name="Group 51">
            <a:extLst>
              <a:ext uri="{FF2B5EF4-FFF2-40B4-BE49-F238E27FC236}">
                <a16:creationId xmlns:a16="http://schemas.microsoft.com/office/drawing/2014/main" id="{8B45CAFC-9DD0-58AF-F399-451DFBDC30AE}"/>
              </a:ext>
            </a:extLst>
          </p:cNvPr>
          <p:cNvGrpSpPr/>
          <p:nvPr/>
        </p:nvGrpSpPr>
        <p:grpSpPr>
          <a:xfrm>
            <a:off x="15940768" y="753993"/>
            <a:ext cx="1941712" cy="1131518"/>
            <a:chOff x="0" y="-47625"/>
            <a:chExt cx="2588950" cy="1508690"/>
          </a:xfrm>
        </p:grpSpPr>
        <p:sp>
          <p:nvSpPr>
            <p:cNvPr id="52" name="TextBox 52">
              <a:extLst>
                <a:ext uri="{FF2B5EF4-FFF2-40B4-BE49-F238E27FC236}">
                  <a16:creationId xmlns:a16="http://schemas.microsoft.com/office/drawing/2014/main" id="{8AAB5B54-9B1A-AA28-BFAA-C4843860A1E8}"/>
                </a:ext>
              </a:extLst>
            </p:cNvPr>
            <p:cNvSpPr txBox="1"/>
            <p:nvPr/>
          </p:nvSpPr>
          <p:spPr>
            <a:xfrm>
              <a:off x="0" y="-47625"/>
              <a:ext cx="2588950" cy="56876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02"/>
                </a:lnSpc>
              </a:pPr>
              <a:r>
                <a:rPr lang="en-US" sz="2573" spc="535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53" name="TextBox 53">
              <a:extLst>
                <a:ext uri="{FF2B5EF4-FFF2-40B4-BE49-F238E27FC236}">
                  <a16:creationId xmlns:a16="http://schemas.microsoft.com/office/drawing/2014/main" id="{26C0055D-3767-295B-76AE-CC38795CD619}"/>
                </a:ext>
              </a:extLst>
            </p:cNvPr>
            <p:cNvSpPr txBox="1"/>
            <p:nvPr/>
          </p:nvSpPr>
          <p:spPr>
            <a:xfrm>
              <a:off x="0" y="438343"/>
              <a:ext cx="2588950" cy="56891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6"/>
                </a:lnSpc>
              </a:pPr>
              <a:r>
                <a:rPr lang="en-US" sz="2568" b="1" spc="228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87AE7059-0A16-30B9-D64C-2094EE216C93}"/>
                </a:ext>
              </a:extLst>
            </p:cNvPr>
            <p:cNvSpPr/>
            <p:nvPr/>
          </p:nvSpPr>
          <p:spPr>
            <a:xfrm>
              <a:off x="866480" y="567341"/>
              <a:ext cx="475681" cy="358545"/>
            </a:xfrm>
            <a:custGeom>
              <a:avLst/>
              <a:gdLst/>
              <a:ahLst/>
              <a:cxnLst/>
              <a:rect l="l" t="t" r="r" b="b"/>
              <a:pathLst>
                <a:path w="475681" h="358545">
                  <a:moveTo>
                    <a:pt x="0" y="0"/>
                  </a:moveTo>
                  <a:lnTo>
                    <a:pt x="475682" y="0"/>
                  </a:lnTo>
                  <a:lnTo>
                    <a:pt x="475682" y="358544"/>
                  </a:lnTo>
                  <a:lnTo>
                    <a:pt x="0" y="35854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55" name="TextBox 55">
              <a:extLst>
                <a:ext uri="{FF2B5EF4-FFF2-40B4-BE49-F238E27FC236}">
                  <a16:creationId xmlns:a16="http://schemas.microsoft.com/office/drawing/2014/main" id="{08EB49B9-84B7-9E6D-6B2F-F573F1894364}"/>
                </a:ext>
              </a:extLst>
            </p:cNvPr>
            <p:cNvSpPr txBox="1"/>
            <p:nvPr/>
          </p:nvSpPr>
          <p:spPr>
            <a:xfrm>
              <a:off x="0" y="1014105"/>
              <a:ext cx="2588950" cy="4469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48"/>
                </a:lnSpc>
              </a:pPr>
              <a:r>
                <a:rPr lang="en-US" sz="1963" spc="318" dirty="0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  RIAL</a:t>
              </a:r>
            </a:p>
          </p:txBody>
        </p:sp>
      </p:grpSp>
      <p:pic>
        <p:nvPicPr>
          <p:cNvPr id="57" name="Gráfico 56" descr="Ampulheta 90% com preenchimento sólido">
            <a:extLst>
              <a:ext uri="{FF2B5EF4-FFF2-40B4-BE49-F238E27FC236}">
                <a16:creationId xmlns:a16="http://schemas.microsoft.com/office/drawing/2014/main" id="{99117B72-81DA-8771-A672-0B60FA52F7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764000" y="1485900"/>
            <a:ext cx="434144" cy="434144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95CC36ED-335B-C149-4146-8E7A359E9EB7}"/>
              </a:ext>
            </a:extLst>
          </p:cNvPr>
          <p:cNvSpPr txBox="1"/>
          <p:nvPr/>
        </p:nvSpPr>
        <p:spPr>
          <a:xfrm>
            <a:off x="405520" y="753993"/>
            <a:ext cx="14090912" cy="8402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600" b="1" dirty="0">
                <a:solidFill>
                  <a:schemeClr val="accent6"/>
                </a:solidFill>
              </a:rPr>
              <a:t>INSTRUMENTOS DE GESTÃO DO RISCO ATUARIAL</a:t>
            </a:r>
          </a:p>
          <a:p>
            <a:endParaRPr lang="pt-BR" sz="3600" dirty="0"/>
          </a:p>
          <a:p>
            <a:r>
              <a:rPr lang="pt-BR" sz="3600" dirty="0"/>
              <a:t>A Portaria 1.467/2022 em seu art. 241, inciso III, menciona que as </a:t>
            </a:r>
            <a:r>
              <a:rPr lang="pt-BR" sz="3600" b="1" dirty="0">
                <a:solidFill>
                  <a:srgbClr val="00B0F0"/>
                </a:solidFill>
              </a:rPr>
              <a:t>informações relativas aos aspectos da gestão atuarial</a:t>
            </a:r>
            <a:r>
              <a:rPr lang="pt-BR" sz="3600" dirty="0"/>
              <a:t> dos RPPS estão contidos nos seguintes documentos:,</a:t>
            </a:r>
          </a:p>
          <a:p>
            <a:endParaRPr lang="pt-BR" sz="36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pt-BR" sz="3600" dirty="0"/>
              <a:t>Nota Técnica Atuarial - NTA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pt-BR" sz="3600" dirty="0"/>
              <a:t>Demonstrativo do Resultado da Avaliação Atuarial - DRAA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pt-BR" sz="3600" dirty="0"/>
              <a:t>Relatório da Avaliação Atuarial (RAA)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pt-BR" sz="3600" dirty="0"/>
              <a:t>Fluxo Atuarial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pt-BR" sz="3600" dirty="0"/>
              <a:t>Demonstrativo de Viabilidade do Plano de Custeio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pt-BR" sz="3600" dirty="0"/>
              <a:t>Relatório de Análise das Hipóteses Atuariais - RAH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pt-BR" sz="3600" dirty="0"/>
          </a:p>
          <a:p>
            <a:r>
              <a:rPr lang="pt-BR" sz="3600" dirty="0"/>
              <a:t>Documentos esses elaborados pelo </a:t>
            </a:r>
            <a:r>
              <a:rPr lang="pt-BR" sz="3600" b="1" dirty="0">
                <a:solidFill>
                  <a:srgbClr val="00B0F0"/>
                </a:solidFill>
              </a:rPr>
              <a:t>atuário, </a:t>
            </a:r>
            <a:r>
              <a:rPr lang="pt-BR" sz="3600" dirty="0"/>
              <a:t>naturalmente contando com a colaboração dos gestores do Ente federativo e do RPPS.</a:t>
            </a:r>
          </a:p>
        </p:txBody>
      </p:sp>
    </p:spTree>
    <p:extLst>
      <p:ext uri="{BB962C8B-B14F-4D97-AF65-F5344CB8AC3E}">
        <p14:creationId xmlns:p14="http://schemas.microsoft.com/office/powerpoint/2010/main" val="26186619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6B5EE6-27F3-32E1-9E9C-C9C6C292C5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8">
            <a:extLst>
              <a:ext uri="{FF2B5EF4-FFF2-40B4-BE49-F238E27FC236}">
                <a16:creationId xmlns:a16="http://schemas.microsoft.com/office/drawing/2014/main" id="{8A77B339-7070-5B6E-23DA-D855834E1C00}"/>
              </a:ext>
            </a:extLst>
          </p:cNvPr>
          <p:cNvGrpSpPr/>
          <p:nvPr/>
        </p:nvGrpSpPr>
        <p:grpSpPr>
          <a:xfrm>
            <a:off x="15643045" y="108048"/>
            <a:ext cx="2450957" cy="2450957"/>
            <a:chOff x="0" y="0"/>
            <a:chExt cx="812800" cy="812800"/>
          </a:xfrm>
        </p:grpSpPr>
        <p:sp>
          <p:nvSpPr>
            <p:cNvPr id="49" name="Freeform 49">
              <a:extLst>
                <a:ext uri="{FF2B5EF4-FFF2-40B4-BE49-F238E27FC236}">
                  <a16:creationId xmlns:a16="http://schemas.microsoft.com/office/drawing/2014/main" id="{1ECB0426-2C5B-2A13-7A0F-2EC4BBCBC3A8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5DA6">
                <a:alpha val="52941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50" name="TextBox 50">
              <a:extLst>
                <a:ext uri="{FF2B5EF4-FFF2-40B4-BE49-F238E27FC236}">
                  <a16:creationId xmlns:a16="http://schemas.microsoft.com/office/drawing/2014/main" id="{5AE97EEC-11EC-3BCE-D12F-1077BD2527A2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51" name="Group 51">
            <a:extLst>
              <a:ext uri="{FF2B5EF4-FFF2-40B4-BE49-F238E27FC236}">
                <a16:creationId xmlns:a16="http://schemas.microsoft.com/office/drawing/2014/main" id="{D55FBCC5-B6C4-C0E8-2DBA-78F7330D6CBD}"/>
              </a:ext>
            </a:extLst>
          </p:cNvPr>
          <p:cNvGrpSpPr/>
          <p:nvPr/>
        </p:nvGrpSpPr>
        <p:grpSpPr>
          <a:xfrm>
            <a:off x="15940768" y="753993"/>
            <a:ext cx="1941712" cy="1131518"/>
            <a:chOff x="0" y="-47625"/>
            <a:chExt cx="2588950" cy="1508690"/>
          </a:xfrm>
        </p:grpSpPr>
        <p:sp>
          <p:nvSpPr>
            <p:cNvPr id="52" name="TextBox 52">
              <a:extLst>
                <a:ext uri="{FF2B5EF4-FFF2-40B4-BE49-F238E27FC236}">
                  <a16:creationId xmlns:a16="http://schemas.microsoft.com/office/drawing/2014/main" id="{08E2B4D2-7F3F-D0A1-A3DB-87EFB269E571}"/>
                </a:ext>
              </a:extLst>
            </p:cNvPr>
            <p:cNvSpPr txBox="1"/>
            <p:nvPr/>
          </p:nvSpPr>
          <p:spPr>
            <a:xfrm>
              <a:off x="0" y="-47625"/>
              <a:ext cx="2588950" cy="56876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02"/>
                </a:lnSpc>
              </a:pPr>
              <a:r>
                <a:rPr lang="en-US" sz="2573" spc="535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53" name="TextBox 53">
              <a:extLst>
                <a:ext uri="{FF2B5EF4-FFF2-40B4-BE49-F238E27FC236}">
                  <a16:creationId xmlns:a16="http://schemas.microsoft.com/office/drawing/2014/main" id="{1A2946F9-0EBD-0543-4EA4-7F24D0CF740E}"/>
                </a:ext>
              </a:extLst>
            </p:cNvPr>
            <p:cNvSpPr txBox="1"/>
            <p:nvPr/>
          </p:nvSpPr>
          <p:spPr>
            <a:xfrm>
              <a:off x="0" y="438343"/>
              <a:ext cx="2588950" cy="56891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6"/>
                </a:lnSpc>
              </a:pPr>
              <a:r>
                <a:rPr lang="en-US" sz="2568" b="1" spc="228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8131E782-552B-D003-76EE-D5B8FA015024}"/>
                </a:ext>
              </a:extLst>
            </p:cNvPr>
            <p:cNvSpPr/>
            <p:nvPr/>
          </p:nvSpPr>
          <p:spPr>
            <a:xfrm>
              <a:off x="866480" y="567341"/>
              <a:ext cx="475681" cy="358545"/>
            </a:xfrm>
            <a:custGeom>
              <a:avLst/>
              <a:gdLst/>
              <a:ahLst/>
              <a:cxnLst/>
              <a:rect l="l" t="t" r="r" b="b"/>
              <a:pathLst>
                <a:path w="475681" h="358545">
                  <a:moveTo>
                    <a:pt x="0" y="0"/>
                  </a:moveTo>
                  <a:lnTo>
                    <a:pt x="475682" y="0"/>
                  </a:lnTo>
                  <a:lnTo>
                    <a:pt x="475682" y="358544"/>
                  </a:lnTo>
                  <a:lnTo>
                    <a:pt x="0" y="35854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55" name="TextBox 55">
              <a:extLst>
                <a:ext uri="{FF2B5EF4-FFF2-40B4-BE49-F238E27FC236}">
                  <a16:creationId xmlns:a16="http://schemas.microsoft.com/office/drawing/2014/main" id="{F13E0E60-80AC-5445-2793-C05443E3AA87}"/>
                </a:ext>
              </a:extLst>
            </p:cNvPr>
            <p:cNvSpPr txBox="1"/>
            <p:nvPr/>
          </p:nvSpPr>
          <p:spPr>
            <a:xfrm>
              <a:off x="0" y="1014105"/>
              <a:ext cx="2588950" cy="4469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48"/>
                </a:lnSpc>
              </a:pPr>
              <a:r>
                <a:rPr lang="en-US" sz="1963" spc="318" dirty="0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  RIAL</a:t>
              </a:r>
            </a:p>
          </p:txBody>
        </p:sp>
      </p:grpSp>
      <p:pic>
        <p:nvPicPr>
          <p:cNvPr id="57" name="Gráfico 56" descr="Ampulheta 90% com preenchimento sólido">
            <a:extLst>
              <a:ext uri="{FF2B5EF4-FFF2-40B4-BE49-F238E27FC236}">
                <a16:creationId xmlns:a16="http://schemas.microsoft.com/office/drawing/2014/main" id="{656C5D18-061A-9CD8-C57F-FDBDAE51DE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764000" y="1485900"/>
            <a:ext cx="434144" cy="434144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DA62BFAC-FC7B-4628-83C6-5F34C729FE67}"/>
              </a:ext>
            </a:extLst>
          </p:cNvPr>
          <p:cNvSpPr txBox="1"/>
          <p:nvPr/>
        </p:nvSpPr>
        <p:spPr>
          <a:xfrm>
            <a:off x="405519" y="753993"/>
            <a:ext cx="15026003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600" b="1" dirty="0">
                <a:solidFill>
                  <a:schemeClr val="accent6"/>
                </a:solidFill>
              </a:rPr>
              <a:t>INSTRUMENTOS DE GESTÃO DO RISCO ATUARIAL</a:t>
            </a:r>
          </a:p>
          <a:p>
            <a:endParaRPr lang="pt-BR" sz="3600" b="1" dirty="0">
              <a:solidFill>
                <a:srgbClr val="00B0F0"/>
              </a:solidFill>
            </a:endParaRPr>
          </a:p>
          <a:p>
            <a:r>
              <a:rPr lang="pt-BR" sz="3600" b="1" dirty="0">
                <a:solidFill>
                  <a:srgbClr val="00B0F0"/>
                </a:solidFill>
              </a:rPr>
              <a:t>Outras ferramentas de auxílio à gestão atuarial: </a:t>
            </a:r>
          </a:p>
          <a:p>
            <a:endParaRPr lang="pt-BR" sz="36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pt-BR" sz="3600" dirty="0"/>
              <a:t>Demonstrativo de Ganhos e Perdas Atuariais - DGPA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pt-BR" sz="3600" dirty="0"/>
              <a:t>Fundo Garantidor de Benefícios - FGB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pt-BR" sz="3600" dirty="0"/>
              <a:t>Fundo de Oscilação de Riscos - FOR</a:t>
            </a:r>
          </a:p>
        </p:txBody>
      </p:sp>
    </p:spTree>
    <p:extLst>
      <p:ext uri="{BB962C8B-B14F-4D97-AF65-F5344CB8AC3E}">
        <p14:creationId xmlns:p14="http://schemas.microsoft.com/office/powerpoint/2010/main" val="28915308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C8E2CD-1AF1-1B09-9253-11F1DA0C10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8">
            <a:extLst>
              <a:ext uri="{FF2B5EF4-FFF2-40B4-BE49-F238E27FC236}">
                <a16:creationId xmlns:a16="http://schemas.microsoft.com/office/drawing/2014/main" id="{8BFEEFA6-0FD5-66A6-BD1A-AC2B15703C57}"/>
              </a:ext>
            </a:extLst>
          </p:cNvPr>
          <p:cNvGrpSpPr/>
          <p:nvPr/>
        </p:nvGrpSpPr>
        <p:grpSpPr>
          <a:xfrm>
            <a:off x="15643045" y="108048"/>
            <a:ext cx="2450957" cy="2450957"/>
            <a:chOff x="0" y="0"/>
            <a:chExt cx="812800" cy="812800"/>
          </a:xfrm>
        </p:grpSpPr>
        <p:sp>
          <p:nvSpPr>
            <p:cNvPr id="49" name="Freeform 49">
              <a:extLst>
                <a:ext uri="{FF2B5EF4-FFF2-40B4-BE49-F238E27FC236}">
                  <a16:creationId xmlns:a16="http://schemas.microsoft.com/office/drawing/2014/main" id="{AEF039AA-66BF-A2FF-44B8-98242AD14E70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5DA6">
                <a:alpha val="52941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50" name="TextBox 50">
              <a:extLst>
                <a:ext uri="{FF2B5EF4-FFF2-40B4-BE49-F238E27FC236}">
                  <a16:creationId xmlns:a16="http://schemas.microsoft.com/office/drawing/2014/main" id="{E5C35AF1-14C6-0DB1-0619-81F48ED30174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51" name="Group 51">
            <a:extLst>
              <a:ext uri="{FF2B5EF4-FFF2-40B4-BE49-F238E27FC236}">
                <a16:creationId xmlns:a16="http://schemas.microsoft.com/office/drawing/2014/main" id="{A3B96227-4724-5479-4BE3-E857608ABAAB}"/>
              </a:ext>
            </a:extLst>
          </p:cNvPr>
          <p:cNvGrpSpPr/>
          <p:nvPr/>
        </p:nvGrpSpPr>
        <p:grpSpPr>
          <a:xfrm>
            <a:off x="15940768" y="753993"/>
            <a:ext cx="1941712" cy="1131518"/>
            <a:chOff x="0" y="-47625"/>
            <a:chExt cx="2588950" cy="1508690"/>
          </a:xfrm>
        </p:grpSpPr>
        <p:sp>
          <p:nvSpPr>
            <p:cNvPr id="52" name="TextBox 52">
              <a:extLst>
                <a:ext uri="{FF2B5EF4-FFF2-40B4-BE49-F238E27FC236}">
                  <a16:creationId xmlns:a16="http://schemas.microsoft.com/office/drawing/2014/main" id="{0E878371-B37C-4AB4-67A5-5632FBBC36D5}"/>
                </a:ext>
              </a:extLst>
            </p:cNvPr>
            <p:cNvSpPr txBox="1"/>
            <p:nvPr/>
          </p:nvSpPr>
          <p:spPr>
            <a:xfrm>
              <a:off x="0" y="-47625"/>
              <a:ext cx="2588950" cy="56876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02"/>
                </a:lnSpc>
              </a:pPr>
              <a:r>
                <a:rPr lang="en-US" sz="2573" spc="535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53" name="TextBox 53">
              <a:extLst>
                <a:ext uri="{FF2B5EF4-FFF2-40B4-BE49-F238E27FC236}">
                  <a16:creationId xmlns:a16="http://schemas.microsoft.com/office/drawing/2014/main" id="{0D79D3F4-EA7F-A574-93B2-0257B2915E79}"/>
                </a:ext>
              </a:extLst>
            </p:cNvPr>
            <p:cNvSpPr txBox="1"/>
            <p:nvPr/>
          </p:nvSpPr>
          <p:spPr>
            <a:xfrm>
              <a:off x="0" y="438343"/>
              <a:ext cx="2588950" cy="56891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6"/>
                </a:lnSpc>
              </a:pPr>
              <a:r>
                <a:rPr lang="en-US" sz="2568" b="1" spc="228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F64ADEC0-4D12-FCB9-71ED-BC031E2F95AD}"/>
                </a:ext>
              </a:extLst>
            </p:cNvPr>
            <p:cNvSpPr/>
            <p:nvPr/>
          </p:nvSpPr>
          <p:spPr>
            <a:xfrm>
              <a:off x="866480" y="567341"/>
              <a:ext cx="475681" cy="358545"/>
            </a:xfrm>
            <a:custGeom>
              <a:avLst/>
              <a:gdLst/>
              <a:ahLst/>
              <a:cxnLst/>
              <a:rect l="l" t="t" r="r" b="b"/>
              <a:pathLst>
                <a:path w="475681" h="358545">
                  <a:moveTo>
                    <a:pt x="0" y="0"/>
                  </a:moveTo>
                  <a:lnTo>
                    <a:pt x="475682" y="0"/>
                  </a:lnTo>
                  <a:lnTo>
                    <a:pt x="475682" y="358544"/>
                  </a:lnTo>
                  <a:lnTo>
                    <a:pt x="0" y="35854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55" name="TextBox 55">
              <a:extLst>
                <a:ext uri="{FF2B5EF4-FFF2-40B4-BE49-F238E27FC236}">
                  <a16:creationId xmlns:a16="http://schemas.microsoft.com/office/drawing/2014/main" id="{501E1947-C14B-89B2-20EE-F25F11035C6F}"/>
                </a:ext>
              </a:extLst>
            </p:cNvPr>
            <p:cNvSpPr txBox="1"/>
            <p:nvPr/>
          </p:nvSpPr>
          <p:spPr>
            <a:xfrm>
              <a:off x="0" y="1014105"/>
              <a:ext cx="2588950" cy="4469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48"/>
                </a:lnSpc>
              </a:pPr>
              <a:r>
                <a:rPr lang="en-US" sz="1963" spc="318" dirty="0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  RIAL</a:t>
              </a:r>
            </a:p>
          </p:txBody>
        </p:sp>
      </p:grpSp>
      <p:pic>
        <p:nvPicPr>
          <p:cNvPr id="57" name="Gráfico 56" descr="Ampulheta 90% com preenchimento sólido">
            <a:extLst>
              <a:ext uri="{FF2B5EF4-FFF2-40B4-BE49-F238E27FC236}">
                <a16:creationId xmlns:a16="http://schemas.microsoft.com/office/drawing/2014/main" id="{48B7E43B-B2D0-832B-77A6-55531FCE2F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764000" y="1485900"/>
            <a:ext cx="434144" cy="434144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86057A99-DB68-9009-7337-E5237E3DFD9C}"/>
              </a:ext>
            </a:extLst>
          </p:cNvPr>
          <p:cNvSpPr txBox="1"/>
          <p:nvPr/>
        </p:nvSpPr>
        <p:spPr>
          <a:xfrm>
            <a:off x="402097" y="753993"/>
            <a:ext cx="14341667" cy="59400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600" b="1" dirty="0">
                <a:solidFill>
                  <a:schemeClr val="accent6"/>
                </a:solidFill>
              </a:rPr>
              <a:t>INSTRUMENTOS DE GESTÃO DO RISCO ATUARIAL</a:t>
            </a:r>
          </a:p>
          <a:p>
            <a:endParaRPr lang="pt-BR" sz="3600" dirty="0"/>
          </a:p>
          <a:p>
            <a:r>
              <a:rPr lang="pt-BR" sz="3600" dirty="0"/>
              <a:t>Para a PREVIC:</a:t>
            </a:r>
            <a:endParaRPr lang="pt-BR" sz="3600" i="1" dirty="0"/>
          </a:p>
          <a:p>
            <a:endParaRPr lang="pt-BR" sz="3600" i="1" dirty="0"/>
          </a:p>
          <a:p>
            <a:r>
              <a:rPr lang="pt-BR" sz="3600" i="1" dirty="0"/>
              <a:t>“A </a:t>
            </a:r>
            <a:r>
              <a:rPr lang="pt-BR" sz="3600" b="1" i="1" dirty="0"/>
              <a:t>gestão dos riscos atuariais</a:t>
            </a:r>
            <a:r>
              <a:rPr lang="pt-BR" sz="3600" i="1" dirty="0"/>
              <a:t> corresponde ao conjunto de políticas, processos, procedimentos, pessoas e sistemas por meio dos quais a EFPC deve </a:t>
            </a:r>
            <a:r>
              <a:rPr lang="pt-BR" sz="3600" b="1" i="1" dirty="0"/>
              <a:t>gerenciar</a:t>
            </a:r>
            <a:r>
              <a:rPr lang="pt-BR" sz="3600" i="1" dirty="0"/>
              <a:t> sua </a:t>
            </a:r>
            <a:r>
              <a:rPr lang="pt-BR" sz="3600" b="1" i="1" dirty="0"/>
              <a:t>exposição ao risco atuarial</a:t>
            </a:r>
            <a:r>
              <a:rPr lang="pt-BR" sz="3600" i="1" dirty="0"/>
              <a:t>.”</a:t>
            </a:r>
          </a:p>
          <a:p>
            <a:endParaRPr lang="pt-BR" sz="3600" i="1" dirty="0"/>
          </a:p>
          <a:p>
            <a:endParaRPr lang="pt-BR" sz="3600" i="1" dirty="0"/>
          </a:p>
          <a:p>
            <a:endParaRPr lang="pt-BR" sz="3600" i="1" dirty="0"/>
          </a:p>
          <a:p>
            <a:r>
              <a:rPr lang="pt-BR" sz="2000" b="1" dirty="0"/>
              <a:t>Fonte:</a:t>
            </a:r>
            <a:r>
              <a:rPr lang="pt-BR" sz="2000" b="1" i="1" dirty="0"/>
              <a:t> </a:t>
            </a:r>
            <a:r>
              <a:rPr lang="pt-BR" sz="2000" b="1" dirty="0"/>
              <a:t>Guia PREVIC de melhores práticas atuariais</a:t>
            </a:r>
          </a:p>
        </p:txBody>
      </p:sp>
      <p:sp>
        <p:nvSpPr>
          <p:cNvPr id="2" name="Retângulo: Cantos Arredondados 1">
            <a:extLst>
              <a:ext uri="{FF2B5EF4-FFF2-40B4-BE49-F238E27FC236}">
                <a16:creationId xmlns:a16="http://schemas.microsoft.com/office/drawing/2014/main" id="{90F2276C-F560-97EB-01F0-C790F45B9BFB}"/>
              </a:ext>
            </a:extLst>
          </p:cNvPr>
          <p:cNvSpPr/>
          <p:nvPr/>
        </p:nvSpPr>
        <p:spPr>
          <a:xfrm>
            <a:off x="402097" y="2705100"/>
            <a:ext cx="13694904" cy="2286000"/>
          </a:xfrm>
          <a:prstGeom prst="roundRect">
            <a:avLst/>
          </a:prstGeom>
          <a:solidFill>
            <a:schemeClr val="accent6">
              <a:lumMod val="60000"/>
              <a:lumOff val="40000"/>
              <a:alpha val="29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268406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D0D9C0-B471-1E7B-7A70-6AB13E1D1D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8">
            <a:extLst>
              <a:ext uri="{FF2B5EF4-FFF2-40B4-BE49-F238E27FC236}">
                <a16:creationId xmlns:a16="http://schemas.microsoft.com/office/drawing/2014/main" id="{487996A1-E160-2615-2C59-6D5AD06B4944}"/>
              </a:ext>
            </a:extLst>
          </p:cNvPr>
          <p:cNvGrpSpPr/>
          <p:nvPr/>
        </p:nvGrpSpPr>
        <p:grpSpPr>
          <a:xfrm>
            <a:off x="15643045" y="108048"/>
            <a:ext cx="2450957" cy="2450957"/>
            <a:chOff x="0" y="0"/>
            <a:chExt cx="812800" cy="812800"/>
          </a:xfrm>
        </p:grpSpPr>
        <p:sp>
          <p:nvSpPr>
            <p:cNvPr id="49" name="Freeform 49">
              <a:extLst>
                <a:ext uri="{FF2B5EF4-FFF2-40B4-BE49-F238E27FC236}">
                  <a16:creationId xmlns:a16="http://schemas.microsoft.com/office/drawing/2014/main" id="{932121C7-AA52-13B6-93F5-C7B47D94CC1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5DA6">
                <a:alpha val="52941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50" name="TextBox 50">
              <a:extLst>
                <a:ext uri="{FF2B5EF4-FFF2-40B4-BE49-F238E27FC236}">
                  <a16:creationId xmlns:a16="http://schemas.microsoft.com/office/drawing/2014/main" id="{11C302D9-DE3C-3747-AF48-ADD07292E4B5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51" name="Group 51">
            <a:extLst>
              <a:ext uri="{FF2B5EF4-FFF2-40B4-BE49-F238E27FC236}">
                <a16:creationId xmlns:a16="http://schemas.microsoft.com/office/drawing/2014/main" id="{A4FD9780-F2AF-2B1B-0DC4-03E692B62F35}"/>
              </a:ext>
            </a:extLst>
          </p:cNvPr>
          <p:cNvGrpSpPr/>
          <p:nvPr/>
        </p:nvGrpSpPr>
        <p:grpSpPr>
          <a:xfrm>
            <a:off x="15940768" y="753993"/>
            <a:ext cx="1941712" cy="1131518"/>
            <a:chOff x="0" y="-47625"/>
            <a:chExt cx="2588950" cy="1508690"/>
          </a:xfrm>
        </p:grpSpPr>
        <p:sp>
          <p:nvSpPr>
            <p:cNvPr id="52" name="TextBox 52">
              <a:extLst>
                <a:ext uri="{FF2B5EF4-FFF2-40B4-BE49-F238E27FC236}">
                  <a16:creationId xmlns:a16="http://schemas.microsoft.com/office/drawing/2014/main" id="{4BB8457A-3FF5-7FFC-F8EC-6488D45B411B}"/>
                </a:ext>
              </a:extLst>
            </p:cNvPr>
            <p:cNvSpPr txBox="1"/>
            <p:nvPr/>
          </p:nvSpPr>
          <p:spPr>
            <a:xfrm>
              <a:off x="0" y="-47625"/>
              <a:ext cx="2588950" cy="56876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02"/>
                </a:lnSpc>
              </a:pPr>
              <a:r>
                <a:rPr lang="en-US" sz="2573" spc="535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53" name="TextBox 53">
              <a:extLst>
                <a:ext uri="{FF2B5EF4-FFF2-40B4-BE49-F238E27FC236}">
                  <a16:creationId xmlns:a16="http://schemas.microsoft.com/office/drawing/2014/main" id="{419B7894-D022-1980-8FF2-2692A7D38B9F}"/>
                </a:ext>
              </a:extLst>
            </p:cNvPr>
            <p:cNvSpPr txBox="1"/>
            <p:nvPr/>
          </p:nvSpPr>
          <p:spPr>
            <a:xfrm>
              <a:off x="0" y="438343"/>
              <a:ext cx="2588950" cy="56891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6"/>
                </a:lnSpc>
              </a:pPr>
              <a:r>
                <a:rPr lang="en-US" sz="2568" b="1" spc="228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2B8F89B0-7B00-20E8-32DA-5E12C4859D8B}"/>
                </a:ext>
              </a:extLst>
            </p:cNvPr>
            <p:cNvSpPr/>
            <p:nvPr/>
          </p:nvSpPr>
          <p:spPr>
            <a:xfrm>
              <a:off x="866480" y="567341"/>
              <a:ext cx="475681" cy="358545"/>
            </a:xfrm>
            <a:custGeom>
              <a:avLst/>
              <a:gdLst/>
              <a:ahLst/>
              <a:cxnLst/>
              <a:rect l="l" t="t" r="r" b="b"/>
              <a:pathLst>
                <a:path w="475681" h="358545">
                  <a:moveTo>
                    <a:pt x="0" y="0"/>
                  </a:moveTo>
                  <a:lnTo>
                    <a:pt x="475682" y="0"/>
                  </a:lnTo>
                  <a:lnTo>
                    <a:pt x="475682" y="358544"/>
                  </a:lnTo>
                  <a:lnTo>
                    <a:pt x="0" y="35854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55" name="TextBox 55">
              <a:extLst>
                <a:ext uri="{FF2B5EF4-FFF2-40B4-BE49-F238E27FC236}">
                  <a16:creationId xmlns:a16="http://schemas.microsoft.com/office/drawing/2014/main" id="{6B950E2B-F52E-F9DA-5D5F-875E0CB45836}"/>
                </a:ext>
              </a:extLst>
            </p:cNvPr>
            <p:cNvSpPr txBox="1"/>
            <p:nvPr/>
          </p:nvSpPr>
          <p:spPr>
            <a:xfrm>
              <a:off x="0" y="1014105"/>
              <a:ext cx="2588950" cy="4469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48"/>
                </a:lnSpc>
              </a:pPr>
              <a:r>
                <a:rPr lang="en-US" sz="1963" spc="318" dirty="0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  RIAL</a:t>
              </a:r>
            </a:p>
          </p:txBody>
        </p:sp>
      </p:grpSp>
      <p:pic>
        <p:nvPicPr>
          <p:cNvPr id="57" name="Gráfico 56" descr="Ampulheta 90% com preenchimento sólido">
            <a:extLst>
              <a:ext uri="{FF2B5EF4-FFF2-40B4-BE49-F238E27FC236}">
                <a16:creationId xmlns:a16="http://schemas.microsoft.com/office/drawing/2014/main" id="{144A093E-128C-5902-2893-75A44F705C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764000" y="1485900"/>
            <a:ext cx="434144" cy="434144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2896A154-BDD4-6BA6-9E85-5A6A60DD270B}"/>
              </a:ext>
            </a:extLst>
          </p:cNvPr>
          <p:cNvSpPr txBox="1"/>
          <p:nvPr/>
        </p:nvSpPr>
        <p:spPr>
          <a:xfrm>
            <a:off x="423775" y="753993"/>
            <a:ext cx="14303061" cy="618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600" b="1" dirty="0">
                <a:solidFill>
                  <a:schemeClr val="accent6"/>
                </a:solidFill>
              </a:rPr>
              <a:t>PAPEL DO ATUÁRIO NA BOA GOVERNANÇA DOS RPPS</a:t>
            </a:r>
          </a:p>
          <a:p>
            <a:endParaRPr lang="pt-BR" sz="3600" b="1" dirty="0">
              <a:solidFill>
                <a:srgbClr val="00B0F0"/>
              </a:solidFill>
            </a:endParaRPr>
          </a:p>
          <a:p>
            <a:r>
              <a:rPr lang="pt-BR" sz="3600" b="1" dirty="0">
                <a:solidFill>
                  <a:srgbClr val="00B0F0"/>
                </a:solidFill>
              </a:rPr>
              <a:t>Qual o papel do atuário na governança dos RPPS?</a:t>
            </a:r>
          </a:p>
          <a:p>
            <a:endParaRPr lang="pt-BR" sz="3600" b="1" dirty="0">
              <a:solidFill>
                <a:srgbClr val="00B0F0"/>
              </a:solidFill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pt-BR" sz="3600" b="1" dirty="0"/>
              <a:t>Assessorar</a:t>
            </a:r>
            <a:r>
              <a:rPr lang="pt-BR" sz="3600" dirty="0"/>
              <a:t> os conselhos </a:t>
            </a:r>
            <a:r>
              <a:rPr lang="pt-BR" sz="3600" b="1" dirty="0"/>
              <a:t>deliberativo</a:t>
            </a:r>
            <a:r>
              <a:rPr lang="pt-BR" sz="3600" dirty="0"/>
              <a:t> e </a:t>
            </a:r>
            <a:r>
              <a:rPr lang="pt-BR" sz="3600" b="1" dirty="0"/>
              <a:t>fiscal</a:t>
            </a:r>
            <a:r>
              <a:rPr lang="pt-BR" sz="3600" dirty="0"/>
              <a:t> bem como a </a:t>
            </a:r>
            <a:r>
              <a:rPr lang="pt-BR" sz="3600" b="1" dirty="0"/>
              <a:t>diretoria executiva</a:t>
            </a:r>
            <a:r>
              <a:rPr lang="pt-BR" sz="3600" dirty="0"/>
              <a:t> na </a:t>
            </a:r>
            <a:r>
              <a:rPr lang="pt-BR" sz="3600" b="1" dirty="0">
                <a:solidFill>
                  <a:srgbClr val="00B0F0"/>
                </a:solidFill>
              </a:rPr>
              <a:t>adequada gestão do risco atuarial</a:t>
            </a:r>
            <a:r>
              <a:rPr lang="pt-BR" sz="3600" dirty="0"/>
              <a:t>;</a:t>
            </a:r>
          </a:p>
          <a:p>
            <a:endParaRPr lang="pt-BR" sz="36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pt-BR" sz="3600" b="1" dirty="0"/>
              <a:t>Produzir</a:t>
            </a:r>
            <a:r>
              <a:rPr lang="pt-BR" sz="3600" dirty="0"/>
              <a:t> </a:t>
            </a:r>
            <a:r>
              <a:rPr lang="pt-BR" sz="3600" b="1" dirty="0">
                <a:solidFill>
                  <a:srgbClr val="00B0F0"/>
                </a:solidFill>
              </a:rPr>
              <a:t>insumos de alta qualidade</a:t>
            </a:r>
            <a:r>
              <a:rPr lang="pt-BR" sz="3600" dirty="0"/>
              <a:t> para a </a:t>
            </a:r>
            <a:r>
              <a:rPr lang="pt-BR" sz="3600" b="1" dirty="0">
                <a:solidFill>
                  <a:srgbClr val="00B0F0"/>
                </a:solidFill>
              </a:rPr>
              <a:t>tomada de decisão</a:t>
            </a:r>
            <a:r>
              <a:rPr lang="pt-BR" sz="3600" dirty="0"/>
              <a:t> no âmbito do Ente federativo e do RPPS e, também, para </a:t>
            </a:r>
            <a:r>
              <a:rPr lang="pt-BR" sz="3600" b="1" dirty="0">
                <a:solidFill>
                  <a:srgbClr val="00B0F0"/>
                </a:solidFill>
              </a:rPr>
              <a:t>instrumentalizar o controle social</a:t>
            </a:r>
            <a:r>
              <a:rPr lang="pt-BR" sz="3600" dirty="0"/>
              <a:t>.</a:t>
            </a:r>
          </a:p>
          <a:p>
            <a:endParaRPr lang="pt-BR" sz="3600" dirty="0"/>
          </a:p>
        </p:txBody>
      </p:sp>
    </p:spTree>
    <p:extLst>
      <p:ext uri="{BB962C8B-B14F-4D97-AF65-F5344CB8AC3E}">
        <p14:creationId xmlns:p14="http://schemas.microsoft.com/office/powerpoint/2010/main" val="40671116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559953-4E64-6812-8210-9B2695920E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8">
            <a:extLst>
              <a:ext uri="{FF2B5EF4-FFF2-40B4-BE49-F238E27FC236}">
                <a16:creationId xmlns:a16="http://schemas.microsoft.com/office/drawing/2014/main" id="{B1F17D2D-62A1-3CCF-ECEE-425DE1D5DDA2}"/>
              </a:ext>
            </a:extLst>
          </p:cNvPr>
          <p:cNvGrpSpPr/>
          <p:nvPr/>
        </p:nvGrpSpPr>
        <p:grpSpPr>
          <a:xfrm>
            <a:off x="15643045" y="108048"/>
            <a:ext cx="2450957" cy="2450957"/>
            <a:chOff x="0" y="0"/>
            <a:chExt cx="812800" cy="812800"/>
          </a:xfrm>
        </p:grpSpPr>
        <p:sp>
          <p:nvSpPr>
            <p:cNvPr id="49" name="Freeform 49">
              <a:extLst>
                <a:ext uri="{FF2B5EF4-FFF2-40B4-BE49-F238E27FC236}">
                  <a16:creationId xmlns:a16="http://schemas.microsoft.com/office/drawing/2014/main" id="{B264F8EA-4A74-C8DD-78EE-EDD8739D54E7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5DA6">
                <a:alpha val="52941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50" name="TextBox 50">
              <a:extLst>
                <a:ext uri="{FF2B5EF4-FFF2-40B4-BE49-F238E27FC236}">
                  <a16:creationId xmlns:a16="http://schemas.microsoft.com/office/drawing/2014/main" id="{9B2D966B-698D-590E-E36B-193995C9EAD1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51" name="Group 51">
            <a:extLst>
              <a:ext uri="{FF2B5EF4-FFF2-40B4-BE49-F238E27FC236}">
                <a16:creationId xmlns:a16="http://schemas.microsoft.com/office/drawing/2014/main" id="{0302C27C-D924-87B0-1137-EDBF60E7B570}"/>
              </a:ext>
            </a:extLst>
          </p:cNvPr>
          <p:cNvGrpSpPr/>
          <p:nvPr/>
        </p:nvGrpSpPr>
        <p:grpSpPr>
          <a:xfrm>
            <a:off x="15940768" y="753993"/>
            <a:ext cx="1941712" cy="1131518"/>
            <a:chOff x="0" y="-47625"/>
            <a:chExt cx="2588950" cy="1508690"/>
          </a:xfrm>
        </p:grpSpPr>
        <p:sp>
          <p:nvSpPr>
            <p:cNvPr id="52" name="TextBox 52">
              <a:extLst>
                <a:ext uri="{FF2B5EF4-FFF2-40B4-BE49-F238E27FC236}">
                  <a16:creationId xmlns:a16="http://schemas.microsoft.com/office/drawing/2014/main" id="{230C256A-FCD6-9448-87CB-22B155BD532A}"/>
                </a:ext>
              </a:extLst>
            </p:cNvPr>
            <p:cNvSpPr txBox="1"/>
            <p:nvPr/>
          </p:nvSpPr>
          <p:spPr>
            <a:xfrm>
              <a:off x="0" y="-47625"/>
              <a:ext cx="2588950" cy="56876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02"/>
                </a:lnSpc>
              </a:pPr>
              <a:r>
                <a:rPr lang="en-US" sz="2573" spc="535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53" name="TextBox 53">
              <a:extLst>
                <a:ext uri="{FF2B5EF4-FFF2-40B4-BE49-F238E27FC236}">
                  <a16:creationId xmlns:a16="http://schemas.microsoft.com/office/drawing/2014/main" id="{D149A4C5-EBA8-02B6-001D-91A6B1E7EED1}"/>
                </a:ext>
              </a:extLst>
            </p:cNvPr>
            <p:cNvSpPr txBox="1"/>
            <p:nvPr/>
          </p:nvSpPr>
          <p:spPr>
            <a:xfrm>
              <a:off x="0" y="438343"/>
              <a:ext cx="2588950" cy="56891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6"/>
                </a:lnSpc>
              </a:pPr>
              <a:r>
                <a:rPr lang="en-US" sz="2568" b="1" spc="228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AC55C35C-1068-52F2-EABE-0855C721135D}"/>
                </a:ext>
              </a:extLst>
            </p:cNvPr>
            <p:cNvSpPr/>
            <p:nvPr/>
          </p:nvSpPr>
          <p:spPr>
            <a:xfrm>
              <a:off x="866480" y="567341"/>
              <a:ext cx="475681" cy="358545"/>
            </a:xfrm>
            <a:custGeom>
              <a:avLst/>
              <a:gdLst/>
              <a:ahLst/>
              <a:cxnLst/>
              <a:rect l="l" t="t" r="r" b="b"/>
              <a:pathLst>
                <a:path w="475681" h="358545">
                  <a:moveTo>
                    <a:pt x="0" y="0"/>
                  </a:moveTo>
                  <a:lnTo>
                    <a:pt x="475682" y="0"/>
                  </a:lnTo>
                  <a:lnTo>
                    <a:pt x="475682" y="358544"/>
                  </a:lnTo>
                  <a:lnTo>
                    <a:pt x="0" y="35854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55" name="TextBox 55">
              <a:extLst>
                <a:ext uri="{FF2B5EF4-FFF2-40B4-BE49-F238E27FC236}">
                  <a16:creationId xmlns:a16="http://schemas.microsoft.com/office/drawing/2014/main" id="{8F92C081-042C-4946-C788-8A830234244E}"/>
                </a:ext>
              </a:extLst>
            </p:cNvPr>
            <p:cNvSpPr txBox="1"/>
            <p:nvPr/>
          </p:nvSpPr>
          <p:spPr>
            <a:xfrm>
              <a:off x="0" y="1014105"/>
              <a:ext cx="2588950" cy="4469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48"/>
                </a:lnSpc>
              </a:pPr>
              <a:r>
                <a:rPr lang="en-US" sz="1963" spc="318" dirty="0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  RIAL</a:t>
              </a:r>
            </a:p>
          </p:txBody>
        </p:sp>
      </p:grpSp>
      <p:pic>
        <p:nvPicPr>
          <p:cNvPr id="57" name="Gráfico 56" descr="Ampulheta 90% com preenchimento sólido">
            <a:extLst>
              <a:ext uri="{FF2B5EF4-FFF2-40B4-BE49-F238E27FC236}">
                <a16:creationId xmlns:a16="http://schemas.microsoft.com/office/drawing/2014/main" id="{E6497153-7768-3C2A-7666-23362C16E9F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764000" y="1485900"/>
            <a:ext cx="434144" cy="434144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EC413E8E-77AD-1AAE-8462-0FD43AE85AA2}"/>
              </a:ext>
            </a:extLst>
          </p:cNvPr>
          <p:cNvSpPr txBox="1"/>
          <p:nvPr/>
        </p:nvSpPr>
        <p:spPr>
          <a:xfrm>
            <a:off x="405520" y="753993"/>
            <a:ext cx="15026003" cy="92025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600" b="1" dirty="0">
                <a:solidFill>
                  <a:schemeClr val="accent6"/>
                </a:solidFill>
              </a:rPr>
              <a:t>PAPEL DO ATUÁRIO NA BOA GOVERNANÇA DOS RPPS</a:t>
            </a:r>
          </a:p>
          <a:p>
            <a:endParaRPr lang="pt-BR" sz="3600" b="1" dirty="0"/>
          </a:p>
          <a:p>
            <a:r>
              <a:rPr lang="pt-BR" sz="3600" dirty="0"/>
              <a:t>Mas, ainda temos </a:t>
            </a:r>
            <a:r>
              <a:rPr lang="pt-BR" sz="3600" b="1" dirty="0">
                <a:solidFill>
                  <a:srgbClr val="00B0F0"/>
                </a:solidFill>
              </a:rPr>
              <a:t>muitos desafios</a:t>
            </a:r>
            <a:r>
              <a:rPr lang="pt-BR" sz="3600" dirty="0"/>
              <a:t>:</a:t>
            </a:r>
          </a:p>
          <a:p>
            <a:endParaRPr lang="pt-BR" sz="3600" b="1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pt-BR" sz="3200" dirty="0"/>
              <a:t>Melhoria da qualidade das informações contidas nos Relatórios de Avaliação Atuarial e Fluxos Atuariais;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pt-BR" sz="3200" dirty="0"/>
              <a:t>Elaboração de Notas Técnicas Atuariais que de fato direcionem a elaboração dos Relatórios de Avaliação Atuarial;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pt-BR" sz="3200" dirty="0"/>
              <a:t>Completude no preenchimento dos DRAA (não deixar nada em branco);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pt-BR" sz="3200" dirty="0"/>
              <a:t>Produção de Relatório de Análise das Hipóteses robustos;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pt-BR" sz="3200" dirty="0"/>
              <a:t>Estudo detalhado da legislação previdenciária do Ente federativo de forma a considerar em seus cálculos as peculiaridades do RPPS em estudo;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pt-BR" sz="3200" dirty="0"/>
              <a:t>Pareceres atuariais não conclusivos sobre a solvência e liquidez do plano;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pt-BR" sz="3200" dirty="0"/>
              <a:t>Realização de estudos de viabilidade do plano de custeio robustos;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pt-BR" sz="3200" dirty="0"/>
              <a:t>Utilização de premissa atuariais aderentes à realidade do RPPS;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pt-BR" sz="3200" dirty="0"/>
              <a:t>Não indicação das principais causas que efetivamente impactaram o resultado atuarial obtido pelo RPPS muito por conta da ausência do demonstrativo de ganhos e perdas atuariais.</a:t>
            </a:r>
          </a:p>
        </p:txBody>
      </p:sp>
    </p:spTree>
    <p:extLst>
      <p:ext uri="{BB962C8B-B14F-4D97-AF65-F5344CB8AC3E}">
        <p14:creationId xmlns:p14="http://schemas.microsoft.com/office/powerpoint/2010/main" val="8094914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35D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-20515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4000"/>
            </a:blip>
            <a:stretch>
              <a:fillRect l="-13202" r="-13202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3" name="Freeform 3"/>
          <p:cNvSpPr/>
          <p:nvPr/>
        </p:nvSpPr>
        <p:spPr>
          <a:xfrm>
            <a:off x="11144722" y="0"/>
            <a:ext cx="5028111" cy="10287000"/>
          </a:xfrm>
          <a:custGeom>
            <a:avLst/>
            <a:gdLst/>
            <a:ahLst/>
            <a:cxnLst/>
            <a:rect l="l" t="t" r="r" b="b"/>
            <a:pathLst>
              <a:path w="5028111" h="10287000">
                <a:moveTo>
                  <a:pt x="0" y="0"/>
                </a:moveTo>
                <a:lnTo>
                  <a:pt x="5028111" y="0"/>
                </a:lnTo>
                <a:lnTo>
                  <a:pt x="5028111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56901" r="-232757" b="-87068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4" name="TextBox 4"/>
          <p:cNvSpPr txBox="1"/>
          <p:nvPr/>
        </p:nvSpPr>
        <p:spPr>
          <a:xfrm>
            <a:off x="5877213" y="3290205"/>
            <a:ext cx="5028111" cy="84215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6361"/>
              </a:lnSpc>
            </a:pPr>
            <a:r>
              <a:rPr lang="en-US" sz="5890" b="1" spc="412" dirty="0" err="1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Obrigado</a:t>
            </a:r>
            <a:r>
              <a:rPr lang="en-US" sz="5890" b="1" spc="412" dirty="0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!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5943600" y="5495843"/>
            <a:ext cx="3731092" cy="431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500"/>
              </a:lnSpc>
            </a:pPr>
            <a:r>
              <a:rPr lang="en-US" sz="2500" b="1" dirty="0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E-mail:</a:t>
            </a:r>
          </a:p>
        </p:txBody>
      </p:sp>
      <p:sp>
        <p:nvSpPr>
          <p:cNvPr id="35" name="TextBox 35"/>
          <p:cNvSpPr txBox="1"/>
          <p:nvPr/>
        </p:nvSpPr>
        <p:spPr>
          <a:xfrm>
            <a:off x="5948516" y="6154641"/>
            <a:ext cx="5836650" cy="40780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2775"/>
              </a:lnSpc>
            </a:pPr>
            <a:r>
              <a:rPr lang="en-US" sz="3600" dirty="0">
                <a:solidFill>
                  <a:srgbClr val="FFFFFF"/>
                </a:solidFill>
                <a:latin typeface="Garet"/>
                <a:ea typeface="Garet"/>
                <a:cs typeface="Garet"/>
                <a:sym typeface="Garet"/>
              </a:rPr>
              <a:t>marcosfs@tcerj.tc.br</a:t>
            </a:r>
          </a:p>
        </p:txBody>
      </p:sp>
      <p:grpSp>
        <p:nvGrpSpPr>
          <p:cNvPr id="41" name="Group 41"/>
          <p:cNvGrpSpPr/>
          <p:nvPr/>
        </p:nvGrpSpPr>
        <p:grpSpPr>
          <a:xfrm>
            <a:off x="15201577" y="108048"/>
            <a:ext cx="2892424" cy="2892424"/>
            <a:chOff x="0" y="0"/>
            <a:chExt cx="812800" cy="812800"/>
          </a:xfrm>
        </p:grpSpPr>
        <p:sp>
          <p:nvSpPr>
            <p:cNvPr id="42" name="Freeform 4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>
                <a:alpha val="8627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3" name="TextBox 43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44" name="Group 44"/>
          <p:cNvGrpSpPr/>
          <p:nvPr/>
        </p:nvGrpSpPr>
        <p:grpSpPr>
          <a:xfrm>
            <a:off x="15552926" y="912494"/>
            <a:ext cx="2291454" cy="1283534"/>
            <a:chOff x="0" y="0"/>
            <a:chExt cx="3055272" cy="1711379"/>
          </a:xfrm>
        </p:grpSpPr>
        <p:sp>
          <p:nvSpPr>
            <p:cNvPr id="45" name="TextBox 45"/>
            <p:cNvSpPr txBox="1"/>
            <p:nvPr/>
          </p:nvSpPr>
          <p:spPr>
            <a:xfrm>
              <a:off x="0" y="-66675"/>
              <a:ext cx="3055272" cy="68168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251"/>
                </a:lnSpc>
              </a:pPr>
              <a:r>
                <a:rPr lang="en-US" sz="3036" spc="631" dirty="0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46" name="TextBox 46"/>
            <p:cNvSpPr txBox="1"/>
            <p:nvPr/>
          </p:nvSpPr>
          <p:spPr>
            <a:xfrm>
              <a:off x="0" y="516351"/>
              <a:ext cx="3055272" cy="67233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243"/>
                </a:lnSpc>
              </a:pPr>
              <a:r>
                <a:rPr lang="en-US" sz="3031" b="1" spc="269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47" name="Freeform 47"/>
            <p:cNvSpPr/>
            <p:nvPr/>
          </p:nvSpPr>
          <p:spPr>
            <a:xfrm>
              <a:off x="1022551" y="669530"/>
              <a:ext cx="561361" cy="423126"/>
            </a:xfrm>
            <a:custGeom>
              <a:avLst/>
              <a:gdLst/>
              <a:ahLst/>
              <a:cxnLst/>
              <a:rect l="l" t="t" r="r" b="b"/>
              <a:pathLst>
                <a:path w="561361" h="423126">
                  <a:moveTo>
                    <a:pt x="0" y="0"/>
                  </a:moveTo>
                  <a:lnTo>
                    <a:pt x="561361" y="0"/>
                  </a:lnTo>
                  <a:lnTo>
                    <a:pt x="561361" y="423126"/>
                  </a:lnTo>
                  <a:lnTo>
                    <a:pt x="0" y="4231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48" name="TextBox 48"/>
            <p:cNvSpPr txBox="1"/>
            <p:nvPr/>
          </p:nvSpPr>
          <p:spPr>
            <a:xfrm>
              <a:off x="0" y="1194103"/>
              <a:ext cx="3055272" cy="51727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243"/>
                </a:lnSpc>
              </a:pPr>
              <a:r>
                <a:rPr lang="en-US" sz="2316" spc="375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ATUARIAL</a:t>
              </a:r>
            </a:p>
          </p:txBody>
        </p:sp>
      </p:grpSp>
      <p:pic>
        <p:nvPicPr>
          <p:cNvPr id="30" name="Imagem 29">
            <a:extLst>
              <a:ext uri="{FF2B5EF4-FFF2-40B4-BE49-F238E27FC236}">
                <a16:creationId xmlns:a16="http://schemas.microsoft.com/office/drawing/2014/main" id="{79FFF5AF-15F8-7393-2553-ACB474CD6A8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81200" y="5334941"/>
            <a:ext cx="3187386" cy="1408759"/>
          </a:xfrm>
          <a:prstGeom prst="rect">
            <a:avLst/>
          </a:prstGeom>
        </p:spPr>
      </p:pic>
      <p:grpSp>
        <p:nvGrpSpPr>
          <p:cNvPr id="32" name="Agrupar 31">
            <a:extLst>
              <a:ext uri="{FF2B5EF4-FFF2-40B4-BE49-F238E27FC236}">
                <a16:creationId xmlns:a16="http://schemas.microsoft.com/office/drawing/2014/main" id="{538E62CF-9EDF-B53B-B574-E2616E23320D}"/>
              </a:ext>
            </a:extLst>
          </p:cNvPr>
          <p:cNvGrpSpPr/>
          <p:nvPr/>
        </p:nvGrpSpPr>
        <p:grpSpPr>
          <a:xfrm>
            <a:off x="762000" y="519500"/>
            <a:ext cx="1805806" cy="2107625"/>
            <a:chOff x="7239000" y="8191500"/>
            <a:chExt cx="1307222" cy="1676400"/>
          </a:xfrm>
        </p:grpSpPr>
        <p:pic>
          <p:nvPicPr>
            <p:cNvPr id="33" name="Gráfico 32" descr="Ampulheta 90% com preenchimento sólido">
              <a:extLst>
                <a:ext uri="{FF2B5EF4-FFF2-40B4-BE49-F238E27FC236}">
                  <a16:creationId xmlns:a16="http://schemas.microsoft.com/office/drawing/2014/main" id="{C3E9D270-4C08-3BD7-54C1-5E8A5A00EF2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7430594" y="8916494"/>
              <a:ext cx="951406" cy="951406"/>
            </a:xfrm>
            <a:prstGeom prst="rect">
              <a:avLst/>
            </a:prstGeom>
          </p:spPr>
        </p:pic>
        <p:sp>
          <p:nvSpPr>
            <p:cNvPr id="34" name="Freeform 79">
              <a:extLst>
                <a:ext uri="{FF2B5EF4-FFF2-40B4-BE49-F238E27FC236}">
                  <a16:creationId xmlns:a16="http://schemas.microsoft.com/office/drawing/2014/main" id="{3C387186-09B3-5D16-125D-ED8B96B6F696}"/>
                </a:ext>
              </a:extLst>
            </p:cNvPr>
            <p:cNvSpPr/>
            <p:nvPr/>
          </p:nvSpPr>
          <p:spPr>
            <a:xfrm>
              <a:off x="7239000" y="8191500"/>
              <a:ext cx="1307222" cy="781142"/>
            </a:xfrm>
            <a:custGeom>
              <a:avLst/>
              <a:gdLst/>
              <a:ahLst/>
              <a:cxnLst/>
              <a:rect l="l" t="t" r="r" b="b"/>
              <a:pathLst>
                <a:path w="561361" h="423126">
                  <a:moveTo>
                    <a:pt x="0" y="0"/>
                  </a:moveTo>
                  <a:lnTo>
                    <a:pt x="561361" y="0"/>
                  </a:lnTo>
                  <a:lnTo>
                    <a:pt x="561361" y="423126"/>
                  </a:lnTo>
                  <a:lnTo>
                    <a:pt x="0" y="4231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95886C-6119-D9D2-C86F-BC6208DD53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8">
            <a:extLst>
              <a:ext uri="{FF2B5EF4-FFF2-40B4-BE49-F238E27FC236}">
                <a16:creationId xmlns:a16="http://schemas.microsoft.com/office/drawing/2014/main" id="{AE8F8676-969D-06F8-FBCC-EAEC46E54185}"/>
              </a:ext>
            </a:extLst>
          </p:cNvPr>
          <p:cNvGrpSpPr/>
          <p:nvPr/>
        </p:nvGrpSpPr>
        <p:grpSpPr>
          <a:xfrm>
            <a:off x="15643045" y="108048"/>
            <a:ext cx="2450957" cy="2450957"/>
            <a:chOff x="0" y="0"/>
            <a:chExt cx="812800" cy="812800"/>
          </a:xfrm>
        </p:grpSpPr>
        <p:sp>
          <p:nvSpPr>
            <p:cNvPr id="49" name="Freeform 49">
              <a:extLst>
                <a:ext uri="{FF2B5EF4-FFF2-40B4-BE49-F238E27FC236}">
                  <a16:creationId xmlns:a16="http://schemas.microsoft.com/office/drawing/2014/main" id="{CF0EA627-3209-EC40-EC30-F5B5DD2AF2C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5DA6">
                <a:alpha val="52941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50" name="TextBox 50">
              <a:extLst>
                <a:ext uri="{FF2B5EF4-FFF2-40B4-BE49-F238E27FC236}">
                  <a16:creationId xmlns:a16="http://schemas.microsoft.com/office/drawing/2014/main" id="{339B13DF-435E-75EA-4FF9-85AE9EA40CF9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51" name="Group 51">
            <a:extLst>
              <a:ext uri="{FF2B5EF4-FFF2-40B4-BE49-F238E27FC236}">
                <a16:creationId xmlns:a16="http://schemas.microsoft.com/office/drawing/2014/main" id="{A05F9894-9CA6-96D6-1978-4D37C4E84ED1}"/>
              </a:ext>
            </a:extLst>
          </p:cNvPr>
          <p:cNvGrpSpPr/>
          <p:nvPr/>
        </p:nvGrpSpPr>
        <p:grpSpPr>
          <a:xfrm>
            <a:off x="15940768" y="753993"/>
            <a:ext cx="1941712" cy="1131518"/>
            <a:chOff x="0" y="-47625"/>
            <a:chExt cx="2588950" cy="1508690"/>
          </a:xfrm>
        </p:grpSpPr>
        <p:sp>
          <p:nvSpPr>
            <p:cNvPr id="52" name="TextBox 52">
              <a:extLst>
                <a:ext uri="{FF2B5EF4-FFF2-40B4-BE49-F238E27FC236}">
                  <a16:creationId xmlns:a16="http://schemas.microsoft.com/office/drawing/2014/main" id="{CA9211F3-56FF-B318-7246-431587A5B1B6}"/>
                </a:ext>
              </a:extLst>
            </p:cNvPr>
            <p:cNvSpPr txBox="1"/>
            <p:nvPr/>
          </p:nvSpPr>
          <p:spPr>
            <a:xfrm>
              <a:off x="0" y="-47625"/>
              <a:ext cx="2588950" cy="56876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02"/>
                </a:lnSpc>
              </a:pPr>
              <a:r>
                <a:rPr lang="en-US" sz="2573" spc="535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53" name="TextBox 53">
              <a:extLst>
                <a:ext uri="{FF2B5EF4-FFF2-40B4-BE49-F238E27FC236}">
                  <a16:creationId xmlns:a16="http://schemas.microsoft.com/office/drawing/2014/main" id="{57F1A548-D1D0-84BE-87AE-CAAAD34C7D1F}"/>
                </a:ext>
              </a:extLst>
            </p:cNvPr>
            <p:cNvSpPr txBox="1"/>
            <p:nvPr/>
          </p:nvSpPr>
          <p:spPr>
            <a:xfrm>
              <a:off x="0" y="438343"/>
              <a:ext cx="2588950" cy="56891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6"/>
                </a:lnSpc>
              </a:pPr>
              <a:r>
                <a:rPr lang="en-US" sz="2568" b="1" spc="228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16704C68-BAB3-F2EC-5DCB-059D5B0F967C}"/>
                </a:ext>
              </a:extLst>
            </p:cNvPr>
            <p:cNvSpPr/>
            <p:nvPr/>
          </p:nvSpPr>
          <p:spPr>
            <a:xfrm>
              <a:off x="866480" y="567341"/>
              <a:ext cx="475681" cy="358545"/>
            </a:xfrm>
            <a:custGeom>
              <a:avLst/>
              <a:gdLst/>
              <a:ahLst/>
              <a:cxnLst/>
              <a:rect l="l" t="t" r="r" b="b"/>
              <a:pathLst>
                <a:path w="475681" h="358545">
                  <a:moveTo>
                    <a:pt x="0" y="0"/>
                  </a:moveTo>
                  <a:lnTo>
                    <a:pt x="475682" y="0"/>
                  </a:lnTo>
                  <a:lnTo>
                    <a:pt x="475682" y="358544"/>
                  </a:lnTo>
                  <a:lnTo>
                    <a:pt x="0" y="35854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55" name="TextBox 55">
              <a:extLst>
                <a:ext uri="{FF2B5EF4-FFF2-40B4-BE49-F238E27FC236}">
                  <a16:creationId xmlns:a16="http://schemas.microsoft.com/office/drawing/2014/main" id="{06149B61-7269-92DB-314E-F0D286B32526}"/>
                </a:ext>
              </a:extLst>
            </p:cNvPr>
            <p:cNvSpPr txBox="1"/>
            <p:nvPr/>
          </p:nvSpPr>
          <p:spPr>
            <a:xfrm>
              <a:off x="0" y="1014105"/>
              <a:ext cx="2588950" cy="4469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48"/>
                </a:lnSpc>
              </a:pPr>
              <a:r>
                <a:rPr lang="en-US" sz="1963" spc="318" dirty="0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  RIAL</a:t>
              </a:r>
            </a:p>
          </p:txBody>
        </p:sp>
      </p:grpSp>
      <p:pic>
        <p:nvPicPr>
          <p:cNvPr id="57" name="Gráfico 56" descr="Ampulheta 90% com preenchimento sólido">
            <a:extLst>
              <a:ext uri="{FF2B5EF4-FFF2-40B4-BE49-F238E27FC236}">
                <a16:creationId xmlns:a16="http://schemas.microsoft.com/office/drawing/2014/main" id="{0B0E5FAA-0DC4-C037-49D1-91092F9DCD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764000" y="1485900"/>
            <a:ext cx="434144" cy="434144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42F45125-2DA6-E32B-F7DF-1C7A26249686}"/>
              </a:ext>
            </a:extLst>
          </p:cNvPr>
          <p:cNvSpPr txBox="1"/>
          <p:nvPr/>
        </p:nvSpPr>
        <p:spPr>
          <a:xfrm>
            <a:off x="3208845" y="5619334"/>
            <a:ext cx="1266397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pt-BR" sz="2000" dirty="0"/>
              <a:t>Publicada no DOERJ de 16/09/2025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B5078F98-26F4-A6F7-24A3-AA00640240D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05884" y="2341721"/>
            <a:ext cx="14043716" cy="3212395"/>
          </a:xfrm>
          <a:prstGeom prst="rect">
            <a:avLst/>
          </a:prstGeom>
          <a:effectLst>
            <a:outerShdw blurRad="279400" dist="50800" dir="5400000" algn="ctr" rotWithShape="0">
              <a:schemeClr val="accent6"/>
            </a:outerShdw>
          </a:effectLst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CDBB0307-7B77-DEB1-4356-B2CAC0BFD03A}"/>
              </a:ext>
            </a:extLst>
          </p:cNvPr>
          <p:cNvSpPr txBox="1"/>
          <p:nvPr/>
        </p:nvSpPr>
        <p:spPr>
          <a:xfrm>
            <a:off x="405520" y="753993"/>
            <a:ext cx="132591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600" b="1" dirty="0">
                <a:solidFill>
                  <a:schemeClr val="accent6"/>
                </a:solidFill>
              </a:rPr>
              <a:t>ALGUNS ANÚNCIOS... ANTES DE COMEÇAR...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2DBEDF9A-D0B2-2E8E-98C7-B6DD33F176B9}"/>
              </a:ext>
            </a:extLst>
          </p:cNvPr>
          <p:cNvSpPr txBox="1"/>
          <p:nvPr/>
        </p:nvSpPr>
        <p:spPr>
          <a:xfrm>
            <a:off x="1737823" y="6674606"/>
            <a:ext cx="16159405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3200" dirty="0"/>
              <a:t>Esta deliberação é o </a:t>
            </a:r>
            <a:r>
              <a:rPr lang="pt-BR" sz="3200" b="1" dirty="0">
                <a:solidFill>
                  <a:srgbClr val="FF0000"/>
                </a:solidFill>
              </a:rPr>
              <a:t>primeiro passo </a:t>
            </a:r>
            <a:r>
              <a:rPr lang="pt-BR" sz="3200" dirty="0"/>
              <a:t>em direção ao objetivo de melhorar a qualidade dos instrumentos de </a:t>
            </a:r>
            <a:r>
              <a:rPr lang="pt-BR" sz="3200" b="1" dirty="0">
                <a:solidFill>
                  <a:srgbClr val="FF0000"/>
                </a:solidFill>
              </a:rPr>
              <a:t>Gestão Atuarial</a:t>
            </a:r>
            <a:r>
              <a:rPr lang="pt-BR" sz="3200" dirty="0"/>
              <a:t>, reconhecendo sua importância fundamental em entidades cujo produto é o </a:t>
            </a:r>
            <a:r>
              <a:rPr lang="pt-BR" sz="3200" b="1" dirty="0">
                <a:solidFill>
                  <a:srgbClr val="FF0000"/>
                </a:solidFill>
              </a:rPr>
              <a:t>risco</a:t>
            </a:r>
            <a:r>
              <a:rPr lang="pt-BR" sz="3200" baseline="30000" dirty="0"/>
              <a:t>(1)</a:t>
            </a:r>
            <a:r>
              <a:rPr lang="pt-BR" sz="3200" b="1" dirty="0"/>
              <a:t>, </a:t>
            </a:r>
            <a:r>
              <a:rPr lang="pt-BR" sz="3200" dirty="0"/>
              <a:t>como são os RPPS, cuja responsabilidade financeira recai sobre o Ente federativo e, portanto, sobre </a:t>
            </a:r>
            <a:r>
              <a:rPr lang="pt-BR" sz="3200" b="1" dirty="0">
                <a:solidFill>
                  <a:srgbClr val="FF0000"/>
                </a:solidFill>
              </a:rPr>
              <a:t>toda a sociedade</a:t>
            </a:r>
            <a:r>
              <a:rPr lang="pt-BR" sz="3200" dirty="0"/>
              <a:t>.</a:t>
            </a:r>
          </a:p>
          <a:p>
            <a:pPr algn="just"/>
            <a:endParaRPr lang="pt-BR" sz="3200" dirty="0"/>
          </a:p>
          <a:p>
            <a:pPr algn="just"/>
            <a:r>
              <a:rPr lang="pt-BR" b="1" dirty="0"/>
              <a:t>(1) Conforme nos ensinam Cristina C. A. Mano e Paulo P. Ferreira no livro Aspectos Atuariais e Contábeis das Provisões Técnicas. 2ª Ed</a:t>
            </a:r>
            <a:r>
              <a:rPr lang="pt-BR" dirty="0"/>
              <a:t>.   </a:t>
            </a:r>
          </a:p>
        </p:txBody>
      </p:sp>
    </p:spTree>
    <p:extLst>
      <p:ext uri="{BB962C8B-B14F-4D97-AF65-F5344CB8AC3E}">
        <p14:creationId xmlns:p14="http://schemas.microsoft.com/office/powerpoint/2010/main" val="21570944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8"/>
          <p:cNvGrpSpPr/>
          <p:nvPr/>
        </p:nvGrpSpPr>
        <p:grpSpPr>
          <a:xfrm>
            <a:off x="15643045" y="108048"/>
            <a:ext cx="2450957" cy="2450957"/>
            <a:chOff x="0" y="0"/>
            <a:chExt cx="812800" cy="812800"/>
          </a:xfrm>
        </p:grpSpPr>
        <p:sp>
          <p:nvSpPr>
            <p:cNvPr id="49" name="Freeform 4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5DA6">
                <a:alpha val="52941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50" name="TextBox 50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51" name="Group 51"/>
          <p:cNvGrpSpPr/>
          <p:nvPr/>
        </p:nvGrpSpPr>
        <p:grpSpPr>
          <a:xfrm>
            <a:off x="15940768" y="753993"/>
            <a:ext cx="1941712" cy="1131518"/>
            <a:chOff x="0" y="-47625"/>
            <a:chExt cx="2588950" cy="1508690"/>
          </a:xfrm>
        </p:grpSpPr>
        <p:sp>
          <p:nvSpPr>
            <p:cNvPr id="52" name="TextBox 52"/>
            <p:cNvSpPr txBox="1"/>
            <p:nvPr/>
          </p:nvSpPr>
          <p:spPr>
            <a:xfrm>
              <a:off x="0" y="-47625"/>
              <a:ext cx="2588950" cy="56876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02"/>
                </a:lnSpc>
              </a:pPr>
              <a:r>
                <a:rPr lang="en-US" sz="2573" spc="535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53" name="TextBox 53"/>
            <p:cNvSpPr txBox="1"/>
            <p:nvPr/>
          </p:nvSpPr>
          <p:spPr>
            <a:xfrm>
              <a:off x="0" y="438343"/>
              <a:ext cx="2588950" cy="56891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6"/>
                </a:lnSpc>
              </a:pPr>
              <a:r>
                <a:rPr lang="en-US" sz="2568" b="1" spc="228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54" name="Freeform 54"/>
            <p:cNvSpPr/>
            <p:nvPr/>
          </p:nvSpPr>
          <p:spPr>
            <a:xfrm>
              <a:off x="866480" y="567341"/>
              <a:ext cx="475681" cy="358545"/>
            </a:xfrm>
            <a:custGeom>
              <a:avLst/>
              <a:gdLst/>
              <a:ahLst/>
              <a:cxnLst/>
              <a:rect l="l" t="t" r="r" b="b"/>
              <a:pathLst>
                <a:path w="475681" h="358545">
                  <a:moveTo>
                    <a:pt x="0" y="0"/>
                  </a:moveTo>
                  <a:lnTo>
                    <a:pt x="475682" y="0"/>
                  </a:lnTo>
                  <a:lnTo>
                    <a:pt x="475682" y="358544"/>
                  </a:lnTo>
                  <a:lnTo>
                    <a:pt x="0" y="35854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55" name="TextBox 55"/>
            <p:cNvSpPr txBox="1"/>
            <p:nvPr/>
          </p:nvSpPr>
          <p:spPr>
            <a:xfrm>
              <a:off x="0" y="1014105"/>
              <a:ext cx="2588950" cy="4469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48"/>
                </a:lnSpc>
              </a:pPr>
              <a:r>
                <a:rPr lang="en-US" sz="1963" spc="318" dirty="0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  RIAL</a:t>
              </a:r>
            </a:p>
          </p:txBody>
        </p:sp>
      </p:grpSp>
      <p:graphicFrame>
        <p:nvGraphicFramePr>
          <p:cNvPr id="56" name="Tabela 55">
            <a:extLst>
              <a:ext uri="{FF2B5EF4-FFF2-40B4-BE49-F238E27FC236}">
                <a16:creationId xmlns:a16="http://schemas.microsoft.com/office/drawing/2014/main" id="{55F18FB3-2536-A2BC-F9E6-7014A6C586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1796475"/>
              </p:ext>
            </p:extLst>
          </p:nvPr>
        </p:nvGraphicFramePr>
        <p:xfrm>
          <a:off x="1066800" y="2471645"/>
          <a:ext cx="8101013" cy="41958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600">
                  <a:extLst>
                    <a:ext uri="{9D8B030D-6E8A-4147-A177-3AD203B41FA5}">
                      <a16:colId xmlns:a16="http://schemas.microsoft.com/office/drawing/2014/main" val="481607780"/>
                    </a:ext>
                  </a:extLst>
                </a:gridCol>
                <a:gridCol w="989224">
                  <a:extLst>
                    <a:ext uri="{9D8B030D-6E8A-4147-A177-3AD203B41FA5}">
                      <a16:colId xmlns:a16="http://schemas.microsoft.com/office/drawing/2014/main" val="201807102"/>
                    </a:ext>
                  </a:extLst>
                </a:gridCol>
                <a:gridCol w="2404287">
                  <a:extLst>
                    <a:ext uri="{9D8B030D-6E8A-4147-A177-3AD203B41FA5}">
                      <a16:colId xmlns:a16="http://schemas.microsoft.com/office/drawing/2014/main" val="614241130"/>
                    </a:ext>
                  </a:extLst>
                </a:gridCol>
                <a:gridCol w="2192902">
                  <a:extLst>
                    <a:ext uri="{9D8B030D-6E8A-4147-A177-3AD203B41FA5}">
                      <a16:colId xmlns:a16="http://schemas.microsoft.com/office/drawing/2014/main" val="1561159651"/>
                    </a:ext>
                  </a:extLst>
                </a:gridCol>
              </a:tblGrid>
              <a:tr h="1320688">
                <a:tc>
                  <a:txBody>
                    <a:bodyPr/>
                    <a:lstStyle/>
                    <a:p>
                      <a:pPr algn="ctr"/>
                      <a:r>
                        <a:rPr lang="pt-BR" sz="2400" dirty="0"/>
                        <a:t>Porte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dirty="0" err="1"/>
                        <a:t>Qtd</a:t>
                      </a:r>
                      <a:r>
                        <a:rPr lang="pt-BR" sz="2400" dirty="0"/>
                        <a:t>. RPPS (*)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dirty="0"/>
                        <a:t>Relatório de Avaliação Atuarial </a:t>
                      </a:r>
                    </a:p>
                    <a:p>
                      <a:pPr algn="ctr"/>
                      <a:r>
                        <a:rPr lang="pt-BR" sz="2400" dirty="0"/>
                        <a:t>Entregue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dirty="0"/>
                        <a:t>Relatório de Análise das Hipóteses Entregue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8981159"/>
                  </a:ext>
                </a:extLst>
              </a:tr>
              <a:tr h="528275">
                <a:tc>
                  <a:txBody>
                    <a:bodyPr/>
                    <a:lstStyle/>
                    <a:p>
                      <a:r>
                        <a:rPr lang="pt-BR" sz="2400" dirty="0"/>
                        <a:t>Especial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/>
                        <a:t> 1 (100%)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/>
                        <a:t>    1 (100%)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3165778"/>
                  </a:ext>
                </a:extLst>
              </a:tr>
              <a:tr h="528275">
                <a:tc>
                  <a:txBody>
                    <a:bodyPr/>
                    <a:lstStyle/>
                    <a:p>
                      <a:r>
                        <a:rPr lang="pt-BR" sz="2400" dirty="0"/>
                        <a:t>Grande Porte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/>
                        <a:t>13 (100%)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/>
                        <a:t>    1 (    8%)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4746835"/>
                  </a:ext>
                </a:extLst>
              </a:tr>
              <a:tr h="528275">
                <a:tc>
                  <a:txBody>
                    <a:bodyPr/>
                    <a:lstStyle/>
                    <a:p>
                      <a:r>
                        <a:rPr lang="pt-BR" sz="2400" dirty="0"/>
                        <a:t>Médio Porte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/>
                        <a:t>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/>
                        <a:t>63 (100%)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/>
                        <a:t>    8 ( 13%)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9025086"/>
                  </a:ext>
                </a:extLst>
              </a:tr>
              <a:tr h="528275">
                <a:tc>
                  <a:txBody>
                    <a:bodyPr/>
                    <a:lstStyle/>
                    <a:p>
                      <a:r>
                        <a:rPr lang="pt-BR" sz="2400" dirty="0"/>
                        <a:t>Pequeno Porte(**)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/>
                        <a:t>  2 (100%)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4700741"/>
                  </a:ext>
                </a:extLst>
              </a:tr>
              <a:tr h="528275">
                <a:tc>
                  <a:txBody>
                    <a:bodyPr/>
                    <a:lstStyle/>
                    <a:p>
                      <a:r>
                        <a:rPr lang="pt-BR" sz="2400" b="1" dirty="0">
                          <a:solidFill>
                            <a:schemeClr val="tx1"/>
                          </a:solidFill>
                        </a:rPr>
                        <a:t>TOTAL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>
                          <a:solidFill>
                            <a:schemeClr val="tx1"/>
                          </a:solidFill>
                        </a:rPr>
                        <a:t>79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>
                          <a:solidFill>
                            <a:schemeClr val="tx1"/>
                          </a:solidFill>
                        </a:rPr>
                        <a:t>79 (100%)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400" b="1" dirty="0">
                          <a:solidFill>
                            <a:schemeClr val="tx1"/>
                          </a:solidFill>
                        </a:rPr>
                        <a:t>10 (   13%)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03825"/>
                  </a:ext>
                </a:extLst>
              </a:tr>
            </a:tbl>
          </a:graphicData>
        </a:graphic>
      </p:graphicFrame>
      <p:pic>
        <p:nvPicPr>
          <p:cNvPr id="57" name="Gráfico 56" descr="Ampulheta 90% com preenchimento sólido">
            <a:extLst>
              <a:ext uri="{FF2B5EF4-FFF2-40B4-BE49-F238E27FC236}">
                <a16:creationId xmlns:a16="http://schemas.microsoft.com/office/drawing/2014/main" id="{4CFEE842-00BB-97CE-CDFC-48954AF878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764000" y="1485900"/>
            <a:ext cx="434144" cy="434144"/>
          </a:xfrm>
          <a:prstGeom prst="rect">
            <a:avLst/>
          </a:prstGeom>
        </p:spPr>
      </p:pic>
      <p:sp>
        <p:nvSpPr>
          <p:cNvPr id="58" name="CaixaDeTexto 57">
            <a:extLst>
              <a:ext uri="{FF2B5EF4-FFF2-40B4-BE49-F238E27FC236}">
                <a16:creationId xmlns:a16="http://schemas.microsoft.com/office/drawing/2014/main" id="{08C5E12E-FF59-5470-8CB1-D53BF4ACF7D8}"/>
              </a:ext>
            </a:extLst>
          </p:cNvPr>
          <p:cNvSpPr txBox="1"/>
          <p:nvPr/>
        </p:nvSpPr>
        <p:spPr>
          <a:xfrm>
            <a:off x="1066800" y="6957570"/>
            <a:ext cx="8077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/>
              <a:t>Excluído os RPPS dos municípios</a:t>
            </a:r>
            <a:r>
              <a:rPr lang="pt-BR" sz="2000" b="1" dirty="0"/>
              <a:t> </a:t>
            </a:r>
            <a:r>
              <a:rPr lang="pt-BR" sz="2000" dirty="0"/>
              <a:t>do</a:t>
            </a:r>
            <a:r>
              <a:rPr lang="pt-BR" sz="2000" b="1" dirty="0"/>
              <a:t> Rio de Janeiro </a:t>
            </a:r>
            <a:r>
              <a:rPr lang="pt-BR" sz="2000" dirty="0"/>
              <a:t>e de</a:t>
            </a:r>
            <a:r>
              <a:rPr lang="pt-BR" sz="2000" b="1" dirty="0"/>
              <a:t> Guapimirim</a:t>
            </a:r>
          </a:p>
          <a:p>
            <a:r>
              <a:rPr lang="pt-BR" sz="2000" dirty="0"/>
              <a:t>(*) Conforme dados do ISP 2024</a:t>
            </a:r>
          </a:p>
          <a:p>
            <a:r>
              <a:rPr lang="pt-BR" sz="2000" dirty="0"/>
              <a:t>(**) Dispensados da entrega do RAH.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EE0A9AE5-87ED-EAC9-C3CB-C03ABCBB7F61}"/>
              </a:ext>
            </a:extLst>
          </p:cNvPr>
          <p:cNvSpPr txBox="1"/>
          <p:nvPr/>
        </p:nvSpPr>
        <p:spPr>
          <a:xfrm>
            <a:off x="9482835" y="2653924"/>
            <a:ext cx="810101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3200" dirty="0"/>
              <a:t>Art. 32, par. 4º do Anexo VI da Portaria 1467/2022:</a:t>
            </a:r>
          </a:p>
          <a:p>
            <a:pPr algn="just"/>
            <a:endParaRPr lang="pt-BR" sz="3200" dirty="0"/>
          </a:p>
          <a:p>
            <a:pPr algn="just"/>
            <a:r>
              <a:rPr lang="pt-BR" sz="3200" dirty="0"/>
              <a:t> “</a:t>
            </a:r>
            <a:r>
              <a:rPr lang="pt-BR" sz="3200" i="1" dirty="0"/>
              <a:t>Em caso de não envio do Relatório de Análise das Hipóteses </a:t>
            </a:r>
            <a:r>
              <a:rPr lang="pt-BR" sz="3200" b="1" i="1" dirty="0">
                <a:solidFill>
                  <a:srgbClr val="00B0F0"/>
                </a:solidFill>
              </a:rPr>
              <a:t>será considerado que o ente federativo não demonstrou a adoção de medidas objetivando o equilíbrio financeiro e atuarial do RPPS</a:t>
            </a:r>
            <a:r>
              <a:rPr lang="pt-BR" sz="3200" b="1" i="1" dirty="0"/>
              <a:t>”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ED644F7C-5DC6-E7FD-69A8-A2D228EC5E8A}"/>
              </a:ext>
            </a:extLst>
          </p:cNvPr>
          <p:cNvSpPr txBox="1"/>
          <p:nvPr/>
        </p:nvSpPr>
        <p:spPr>
          <a:xfrm>
            <a:off x="1240559" y="8286952"/>
            <a:ext cx="1537142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sz="3200" dirty="0"/>
              <a:t>É fundamental o encaminhamento dos demonstrativos ao MPS, mas tão importante quanto seu encaminhamento é que </a:t>
            </a:r>
            <a:r>
              <a:rPr lang="pt-BR" sz="3200" b="1" dirty="0">
                <a:solidFill>
                  <a:srgbClr val="00B0F0"/>
                </a:solidFill>
              </a:rPr>
              <a:t>os dados contidos nos mesmos sejam de boa qualidade</a:t>
            </a:r>
            <a:r>
              <a:rPr lang="pt-BR" sz="3200" dirty="0"/>
              <a:t>.     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121273FE-F5A4-905C-1620-13FC75392259}"/>
              </a:ext>
            </a:extLst>
          </p:cNvPr>
          <p:cNvSpPr txBox="1"/>
          <p:nvPr/>
        </p:nvSpPr>
        <p:spPr>
          <a:xfrm>
            <a:off x="423775" y="753993"/>
            <a:ext cx="132591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600" b="1" dirty="0">
                <a:solidFill>
                  <a:schemeClr val="accent6"/>
                </a:solidFill>
              </a:rPr>
              <a:t>ALGUNS ANÚNCIOS... ANTES DE COMEÇAR...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DA5434-FBF0-8052-73C6-959F5A2D45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8">
            <a:extLst>
              <a:ext uri="{FF2B5EF4-FFF2-40B4-BE49-F238E27FC236}">
                <a16:creationId xmlns:a16="http://schemas.microsoft.com/office/drawing/2014/main" id="{67A76930-FB76-45B4-32CF-3F7309E02647}"/>
              </a:ext>
            </a:extLst>
          </p:cNvPr>
          <p:cNvGrpSpPr/>
          <p:nvPr/>
        </p:nvGrpSpPr>
        <p:grpSpPr>
          <a:xfrm>
            <a:off x="15643045" y="108048"/>
            <a:ext cx="2450957" cy="2450957"/>
            <a:chOff x="0" y="0"/>
            <a:chExt cx="812800" cy="812800"/>
          </a:xfrm>
        </p:grpSpPr>
        <p:sp>
          <p:nvSpPr>
            <p:cNvPr id="49" name="Freeform 49">
              <a:extLst>
                <a:ext uri="{FF2B5EF4-FFF2-40B4-BE49-F238E27FC236}">
                  <a16:creationId xmlns:a16="http://schemas.microsoft.com/office/drawing/2014/main" id="{D8E901EC-3357-7423-4203-46D0AD23496D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5DA6">
                <a:alpha val="52941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50" name="TextBox 50">
              <a:extLst>
                <a:ext uri="{FF2B5EF4-FFF2-40B4-BE49-F238E27FC236}">
                  <a16:creationId xmlns:a16="http://schemas.microsoft.com/office/drawing/2014/main" id="{73FA2081-AF16-77CC-A6B0-9F8279661426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51" name="Group 51">
            <a:extLst>
              <a:ext uri="{FF2B5EF4-FFF2-40B4-BE49-F238E27FC236}">
                <a16:creationId xmlns:a16="http://schemas.microsoft.com/office/drawing/2014/main" id="{4A445E3B-F3B6-2FBB-C2C1-01A4137C34DA}"/>
              </a:ext>
            </a:extLst>
          </p:cNvPr>
          <p:cNvGrpSpPr/>
          <p:nvPr/>
        </p:nvGrpSpPr>
        <p:grpSpPr>
          <a:xfrm>
            <a:off x="15940768" y="753993"/>
            <a:ext cx="1941712" cy="1131518"/>
            <a:chOff x="0" y="-47625"/>
            <a:chExt cx="2588950" cy="1508690"/>
          </a:xfrm>
        </p:grpSpPr>
        <p:sp>
          <p:nvSpPr>
            <p:cNvPr id="52" name="TextBox 52">
              <a:extLst>
                <a:ext uri="{FF2B5EF4-FFF2-40B4-BE49-F238E27FC236}">
                  <a16:creationId xmlns:a16="http://schemas.microsoft.com/office/drawing/2014/main" id="{410F8D66-3B16-7954-2455-D4AC1020B19C}"/>
                </a:ext>
              </a:extLst>
            </p:cNvPr>
            <p:cNvSpPr txBox="1"/>
            <p:nvPr/>
          </p:nvSpPr>
          <p:spPr>
            <a:xfrm>
              <a:off x="0" y="-47625"/>
              <a:ext cx="2588950" cy="56876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02"/>
                </a:lnSpc>
              </a:pPr>
              <a:r>
                <a:rPr lang="en-US" sz="2573" spc="535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53" name="TextBox 53">
              <a:extLst>
                <a:ext uri="{FF2B5EF4-FFF2-40B4-BE49-F238E27FC236}">
                  <a16:creationId xmlns:a16="http://schemas.microsoft.com/office/drawing/2014/main" id="{F0BC10E2-214A-2BFA-97EC-8F0133A3D0D8}"/>
                </a:ext>
              </a:extLst>
            </p:cNvPr>
            <p:cNvSpPr txBox="1"/>
            <p:nvPr/>
          </p:nvSpPr>
          <p:spPr>
            <a:xfrm>
              <a:off x="0" y="438343"/>
              <a:ext cx="2588950" cy="56891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6"/>
                </a:lnSpc>
              </a:pPr>
              <a:r>
                <a:rPr lang="en-US" sz="2568" b="1" spc="228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C882AD78-15F9-E60B-5C66-F05FA83BBE11}"/>
                </a:ext>
              </a:extLst>
            </p:cNvPr>
            <p:cNvSpPr/>
            <p:nvPr/>
          </p:nvSpPr>
          <p:spPr>
            <a:xfrm>
              <a:off x="866480" y="567341"/>
              <a:ext cx="475681" cy="358545"/>
            </a:xfrm>
            <a:custGeom>
              <a:avLst/>
              <a:gdLst/>
              <a:ahLst/>
              <a:cxnLst/>
              <a:rect l="l" t="t" r="r" b="b"/>
              <a:pathLst>
                <a:path w="475681" h="358545">
                  <a:moveTo>
                    <a:pt x="0" y="0"/>
                  </a:moveTo>
                  <a:lnTo>
                    <a:pt x="475682" y="0"/>
                  </a:lnTo>
                  <a:lnTo>
                    <a:pt x="475682" y="358544"/>
                  </a:lnTo>
                  <a:lnTo>
                    <a:pt x="0" y="35854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55" name="TextBox 55">
              <a:extLst>
                <a:ext uri="{FF2B5EF4-FFF2-40B4-BE49-F238E27FC236}">
                  <a16:creationId xmlns:a16="http://schemas.microsoft.com/office/drawing/2014/main" id="{53FC1DF6-7FC2-336A-A683-48651215CB1C}"/>
                </a:ext>
              </a:extLst>
            </p:cNvPr>
            <p:cNvSpPr txBox="1"/>
            <p:nvPr/>
          </p:nvSpPr>
          <p:spPr>
            <a:xfrm>
              <a:off x="0" y="1014105"/>
              <a:ext cx="2588950" cy="4469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48"/>
                </a:lnSpc>
              </a:pPr>
              <a:r>
                <a:rPr lang="en-US" sz="1963" spc="318" dirty="0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  RIAL</a:t>
              </a:r>
            </a:p>
          </p:txBody>
        </p:sp>
      </p:grpSp>
      <p:pic>
        <p:nvPicPr>
          <p:cNvPr id="57" name="Gráfico 56" descr="Ampulheta 90% com preenchimento sólido">
            <a:extLst>
              <a:ext uri="{FF2B5EF4-FFF2-40B4-BE49-F238E27FC236}">
                <a16:creationId xmlns:a16="http://schemas.microsoft.com/office/drawing/2014/main" id="{5C1DB227-1486-E01C-1695-E10B288212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764000" y="1485900"/>
            <a:ext cx="434144" cy="434144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C96B4DD6-73D8-60F8-172B-33EBE2AE555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1920" y="1824438"/>
            <a:ext cx="8142080" cy="6765771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D420C1B3-C16F-04DD-ADF9-1760EB7D0101}"/>
              </a:ext>
            </a:extLst>
          </p:cNvPr>
          <p:cNvSpPr txBox="1"/>
          <p:nvPr/>
        </p:nvSpPr>
        <p:spPr>
          <a:xfrm>
            <a:off x="9373777" y="1803591"/>
            <a:ext cx="619672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3200" dirty="0"/>
              <a:t>Mais uma ação de caráter pedagógico e orientativo que vem pautando a atuação do TCE RJ.</a:t>
            </a:r>
          </a:p>
          <a:p>
            <a:pPr algn="just"/>
            <a:endParaRPr lang="pt-BR" sz="3200" dirty="0"/>
          </a:p>
          <a:p>
            <a:pPr algn="just"/>
            <a:r>
              <a:rPr lang="pt-BR" sz="3200" dirty="0"/>
              <a:t>Equipes da CADPREVIDÊNCIA estão fazendo visitas aos RPPS alcançados pela NT 07/2023 com o objetivo de esclarecer o conteúdo da referida NT. Até o momento 29 visitas já foram realizadas faltando ainda 22.  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812E2E81-2CFE-3229-3A3B-ABC1F7A2E91F}"/>
              </a:ext>
            </a:extLst>
          </p:cNvPr>
          <p:cNvSpPr txBox="1"/>
          <p:nvPr/>
        </p:nvSpPr>
        <p:spPr>
          <a:xfrm>
            <a:off x="405520" y="752875"/>
            <a:ext cx="132591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600" b="1" dirty="0">
                <a:solidFill>
                  <a:schemeClr val="accent6"/>
                </a:solidFill>
              </a:rPr>
              <a:t>ALGUNS ANÚNCIOS... ANTES DE COMEÇAR...</a:t>
            </a:r>
          </a:p>
        </p:txBody>
      </p:sp>
    </p:spTree>
    <p:extLst>
      <p:ext uri="{BB962C8B-B14F-4D97-AF65-F5344CB8AC3E}">
        <p14:creationId xmlns:p14="http://schemas.microsoft.com/office/powerpoint/2010/main" val="16727791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A83EDC-A674-B114-98C2-3C38D70862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8">
            <a:extLst>
              <a:ext uri="{FF2B5EF4-FFF2-40B4-BE49-F238E27FC236}">
                <a16:creationId xmlns:a16="http://schemas.microsoft.com/office/drawing/2014/main" id="{A6B71CF3-401F-682F-1EB5-6210A45231C1}"/>
              </a:ext>
            </a:extLst>
          </p:cNvPr>
          <p:cNvGrpSpPr/>
          <p:nvPr/>
        </p:nvGrpSpPr>
        <p:grpSpPr>
          <a:xfrm>
            <a:off x="15643045" y="108048"/>
            <a:ext cx="2450957" cy="2450957"/>
            <a:chOff x="0" y="0"/>
            <a:chExt cx="812800" cy="812800"/>
          </a:xfrm>
        </p:grpSpPr>
        <p:sp>
          <p:nvSpPr>
            <p:cNvPr id="49" name="Freeform 49">
              <a:extLst>
                <a:ext uri="{FF2B5EF4-FFF2-40B4-BE49-F238E27FC236}">
                  <a16:creationId xmlns:a16="http://schemas.microsoft.com/office/drawing/2014/main" id="{116BDEA5-ECE0-2CC2-E6CB-7F265985A864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5DA6">
                <a:alpha val="52941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50" name="TextBox 50">
              <a:extLst>
                <a:ext uri="{FF2B5EF4-FFF2-40B4-BE49-F238E27FC236}">
                  <a16:creationId xmlns:a16="http://schemas.microsoft.com/office/drawing/2014/main" id="{3D3BC2BA-C64F-469C-90C1-0354D71673E8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51" name="Group 51">
            <a:extLst>
              <a:ext uri="{FF2B5EF4-FFF2-40B4-BE49-F238E27FC236}">
                <a16:creationId xmlns:a16="http://schemas.microsoft.com/office/drawing/2014/main" id="{18163C2B-CC89-49F8-D094-1D111654CCCF}"/>
              </a:ext>
            </a:extLst>
          </p:cNvPr>
          <p:cNvGrpSpPr/>
          <p:nvPr/>
        </p:nvGrpSpPr>
        <p:grpSpPr>
          <a:xfrm>
            <a:off x="15940768" y="753993"/>
            <a:ext cx="1941712" cy="1131518"/>
            <a:chOff x="0" y="-47625"/>
            <a:chExt cx="2588950" cy="1508690"/>
          </a:xfrm>
        </p:grpSpPr>
        <p:sp>
          <p:nvSpPr>
            <p:cNvPr id="52" name="TextBox 52">
              <a:extLst>
                <a:ext uri="{FF2B5EF4-FFF2-40B4-BE49-F238E27FC236}">
                  <a16:creationId xmlns:a16="http://schemas.microsoft.com/office/drawing/2014/main" id="{3D9F3A73-C8C5-14A2-7449-F43CAD992584}"/>
                </a:ext>
              </a:extLst>
            </p:cNvPr>
            <p:cNvSpPr txBox="1"/>
            <p:nvPr/>
          </p:nvSpPr>
          <p:spPr>
            <a:xfrm>
              <a:off x="0" y="-47625"/>
              <a:ext cx="2588950" cy="56876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02"/>
                </a:lnSpc>
              </a:pPr>
              <a:r>
                <a:rPr lang="en-US" sz="2573" spc="535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53" name="TextBox 53">
              <a:extLst>
                <a:ext uri="{FF2B5EF4-FFF2-40B4-BE49-F238E27FC236}">
                  <a16:creationId xmlns:a16="http://schemas.microsoft.com/office/drawing/2014/main" id="{5301D890-A70B-AEB0-D331-AF1F4B5F9AB5}"/>
                </a:ext>
              </a:extLst>
            </p:cNvPr>
            <p:cNvSpPr txBox="1"/>
            <p:nvPr/>
          </p:nvSpPr>
          <p:spPr>
            <a:xfrm>
              <a:off x="0" y="438343"/>
              <a:ext cx="2588950" cy="56891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6"/>
                </a:lnSpc>
              </a:pPr>
              <a:r>
                <a:rPr lang="en-US" sz="2568" b="1" spc="228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4A54E24E-2BF2-CCD2-CB90-A6331ED5BFB7}"/>
                </a:ext>
              </a:extLst>
            </p:cNvPr>
            <p:cNvSpPr/>
            <p:nvPr/>
          </p:nvSpPr>
          <p:spPr>
            <a:xfrm>
              <a:off x="866480" y="567341"/>
              <a:ext cx="475681" cy="358545"/>
            </a:xfrm>
            <a:custGeom>
              <a:avLst/>
              <a:gdLst/>
              <a:ahLst/>
              <a:cxnLst/>
              <a:rect l="l" t="t" r="r" b="b"/>
              <a:pathLst>
                <a:path w="475681" h="358545">
                  <a:moveTo>
                    <a:pt x="0" y="0"/>
                  </a:moveTo>
                  <a:lnTo>
                    <a:pt x="475682" y="0"/>
                  </a:lnTo>
                  <a:lnTo>
                    <a:pt x="475682" y="358544"/>
                  </a:lnTo>
                  <a:lnTo>
                    <a:pt x="0" y="35854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55" name="TextBox 55">
              <a:extLst>
                <a:ext uri="{FF2B5EF4-FFF2-40B4-BE49-F238E27FC236}">
                  <a16:creationId xmlns:a16="http://schemas.microsoft.com/office/drawing/2014/main" id="{50C76657-0449-A56E-B8A5-6608539B38D7}"/>
                </a:ext>
              </a:extLst>
            </p:cNvPr>
            <p:cNvSpPr txBox="1"/>
            <p:nvPr/>
          </p:nvSpPr>
          <p:spPr>
            <a:xfrm>
              <a:off x="0" y="1014105"/>
              <a:ext cx="2588950" cy="4469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48"/>
                </a:lnSpc>
              </a:pPr>
              <a:r>
                <a:rPr lang="en-US" sz="1963" spc="318" dirty="0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  RIAL</a:t>
              </a:r>
            </a:p>
          </p:txBody>
        </p:sp>
      </p:grpSp>
      <p:pic>
        <p:nvPicPr>
          <p:cNvPr id="57" name="Gráfico 56" descr="Ampulheta 90% com preenchimento sólido">
            <a:extLst>
              <a:ext uri="{FF2B5EF4-FFF2-40B4-BE49-F238E27FC236}">
                <a16:creationId xmlns:a16="http://schemas.microsoft.com/office/drawing/2014/main" id="{580CCF5B-16E6-A575-F336-21176964B1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764000" y="1485900"/>
            <a:ext cx="434144" cy="434144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0BC175EE-21FA-736F-7CE6-10DE274169F8}"/>
              </a:ext>
            </a:extLst>
          </p:cNvPr>
          <p:cNvSpPr txBox="1"/>
          <p:nvPr/>
        </p:nvSpPr>
        <p:spPr>
          <a:xfrm>
            <a:off x="812825" y="495300"/>
            <a:ext cx="14618697" cy="67403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600" b="1" dirty="0">
                <a:solidFill>
                  <a:schemeClr val="accent6"/>
                </a:solidFill>
              </a:rPr>
              <a:t>GOVERNANÇA PÚBLICA</a:t>
            </a:r>
          </a:p>
          <a:p>
            <a:endParaRPr lang="pt-BR" sz="3600" dirty="0"/>
          </a:p>
          <a:p>
            <a:r>
              <a:rPr lang="pt-BR" sz="3600" dirty="0"/>
              <a:t>O Decreto Federal 9.203/2017 que “</a:t>
            </a:r>
            <a:r>
              <a:rPr lang="pt-BR" sz="3600" i="1" dirty="0"/>
              <a:t>dispõe sobre a política de governança da administração pública federal direta, autárquica e fundacional</a:t>
            </a:r>
            <a:r>
              <a:rPr lang="pt-BR" sz="3600" dirty="0"/>
              <a:t>.“ define governança pública da seguinte forma:</a:t>
            </a:r>
          </a:p>
          <a:p>
            <a:endParaRPr lang="pt-BR" sz="3600" dirty="0"/>
          </a:p>
          <a:p>
            <a:r>
              <a:rPr lang="pt-BR" sz="3600" dirty="0"/>
              <a:t>Art. 2º (...)</a:t>
            </a:r>
          </a:p>
          <a:p>
            <a:endParaRPr lang="pt-BR" sz="3600" dirty="0"/>
          </a:p>
          <a:p>
            <a:r>
              <a:rPr lang="pt-BR" sz="3600" i="1" dirty="0"/>
              <a:t>I - </a:t>
            </a:r>
            <a:r>
              <a:rPr lang="pt-BR" sz="3600" b="1" i="1" dirty="0"/>
              <a:t>governança pública </a:t>
            </a:r>
            <a:r>
              <a:rPr lang="pt-BR" sz="3600" i="1" dirty="0"/>
              <a:t>- conjunto de </a:t>
            </a:r>
            <a:r>
              <a:rPr lang="pt-BR" sz="3600" b="1" i="1" u="sng" dirty="0">
                <a:solidFill>
                  <a:srgbClr val="00B0F0"/>
                </a:solidFill>
              </a:rPr>
              <a:t>mecanismos</a:t>
            </a:r>
            <a:r>
              <a:rPr lang="pt-BR" sz="3600" i="1" dirty="0"/>
              <a:t> de liderança, </a:t>
            </a:r>
            <a:r>
              <a:rPr lang="pt-BR" sz="3600" b="1" i="1" u="sng" dirty="0">
                <a:solidFill>
                  <a:srgbClr val="00B0F0"/>
                </a:solidFill>
              </a:rPr>
              <a:t>estratégia</a:t>
            </a:r>
            <a:r>
              <a:rPr lang="pt-BR" sz="3600" i="1" dirty="0"/>
              <a:t> e controle postos em prática para </a:t>
            </a:r>
            <a:r>
              <a:rPr lang="pt-BR" sz="3600" b="1" i="1" dirty="0"/>
              <a:t>avaliar, direcionar e monitorar a gestão</a:t>
            </a:r>
            <a:r>
              <a:rPr lang="pt-BR" sz="3600" i="1" dirty="0"/>
              <a:t>, com vistas à condução de </a:t>
            </a:r>
            <a:r>
              <a:rPr lang="pt-BR" sz="3600" i="1" u="sng" dirty="0"/>
              <a:t>políticas públicas</a:t>
            </a:r>
            <a:r>
              <a:rPr lang="pt-BR" sz="3600" i="1" dirty="0"/>
              <a:t> e à prestação de serviços de interesse da sociedade;</a:t>
            </a:r>
            <a:endParaRPr lang="pt-BR" sz="3600" dirty="0"/>
          </a:p>
        </p:txBody>
      </p:sp>
      <p:sp>
        <p:nvSpPr>
          <p:cNvPr id="2" name="Retângulo: Cantos Arredondados 1">
            <a:extLst>
              <a:ext uri="{FF2B5EF4-FFF2-40B4-BE49-F238E27FC236}">
                <a16:creationId xmlns:a16="http://schemas.microsoft.com/office/drawing/2014/main" id="{08CC6EDC-82A6-0E2B-CA20-AE3F33016B85}"/>
              </a:ext>
            </a:extLst>
          </p:cNvPr>
          <p:cNvSpPr/>
          <p:nvPr/>
        </p:nvSpPr>
        <p:spPr>
          <a:xfrm>
            <a:off x="457200" y="3619500"/>
            <a:ext cx="14974322" cy="3733800"/>
          </a:xfrm>
          <a:prstGeom prst="roundRect">
            <a:avLst/>
          </a:prstGeom>
          <a:solidFill>
            <a:schemeClr val="accent6">
              <a:alpha val="32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326372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E8BBC6-5556-7E6B-645A-26565BB17E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8">
            <a:extLst>
              <a:ext uri="{FF2B5EF4-FFF2-40B4-BE49-F238E27FC236}">
                <a16:creationId xmlns:a16="http://schemas.microsoft.com/office/drawing/2014/main" id="{F02D9DC8-0A2C-F701-49EA-126F62643DAE}"/>
              </a:ext>
            </a:extLst>
          </p:cNvPr>
          <p:cNvGrpSpPr/>
          <p:nvPr/>
        </p:nvGrpSpPr>
        <p:grpSpPr>
          <a:xfrm>
            <a:off x="15643045" y="108048"/>
            <a:ext cx="2450957" cy="2450957"/>
            <a:chOff x="0" y="0"/>
            <a:chExt cx="812800" cy="812800"/>
          </a:xfrm>
        </p:grpSpPr>
        <p:sp>
          <p:nvSpPr>
            <p:cNvPr id="49" name="Freeform 49">
              <a:extLst>
                <a:ext uri="{FF2B5EF4-FFF2-40B4-BE49-F238E27FC236}">
                  <a16:creationId xmlns:a16="http://schemas.microsoft.com/office/drawing/2014/main" id="{44A8369A-B806-472D-7D64-94E37F80A4AF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5DA6">
                <a:alpha val="52941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50" name="TextBox 50">
              <a:extLst>
                <a:ext uri="{FF2B5EF4-FFF2-40B4-BE49-F238E27FC236}">
                  <a16:creationId xmlns:a16="http://schemas.microsoft.com/office/drawing/2014/main" id="{8859FD66-A17A-DF2A-4513-A7BA31C95FD3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51" name="Group 51">
            <a:extLst>
              <a:ext uri="{FF2B5EF4-FFF2-40B4-BE49-F238E27FC236}">
                <a16:creationId xmlns:a16="http://schemas.microsoft.com/office/drawing/2014/main" id="{AFE504C8-F717-AD6C-7C84-9ED2802026E2}"/>
              </a:ext>
            </a:extLst>
          </p:cNvPr>
          <p:cNvGrpSpPr/>
          <p:nvPr/>
        </p:nvGrpSpPr>
        <p:grpSpPr>
          <a:xfrm>
            <a:off x="15940768" y="753993"/>
            <a:ext cx="1941712" cy="1131518"/>
            <a:chOff x="0" y="-47625"/>
            <a:chExt cx="2588950" cy="1508690"/>
          </a:xfrm>
        </p:grpSpPr>
        <p:sp>
          <p:nvSpPr>
            <p:cNvPr id="52" name="TextBox 52">
              <a:extLst>
                <a:ext uri="{FF2B5EF4-FFF2-40B4-BE49-F238E27FC236}">
                  <a16:creationId xmlns:a16="http://schemas.microsoft.com/office/drawing/2014/main" id="{01FFF493-731A-795C-5AE3-56D093120F56}"/>
                </a:ext>
              </a:extLst>
            </p:cNvPr>
            <p:cNvSpPr txBox="1"/>
            <p:nvPr/>
          </p:nvSpPr>
          <p:spPr>
            <a:xfrm>
              <a:off x="0" y="-47625"/>
              <a:ext cx="2588950" cy="56876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02"/>
                </a:lnSpc>
              </a:pPr>
              <a:r>
                <a:rPr lang="en-US" sz="2573" spc="535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53" name="TextBox 53">
              <a:extLst>
                <a:ext uri="{FF2B5EF4-FFF2-40B4-BE49-F238E27FC236}">
                  <a16:creationId xmlns:a16="http://schemas.microsoft.com/office/drawing/2014/main" id="{D0F4232B-262F-BC25-6CB5-573B75551280}"/>
                </a:ext>
              </a:extLst>
            </p:cNvPr>
            <p:cNvSpPr txBox="1"/>
            <p:nvPr/>
          </p:nvSpPr>
          <p:spPr>
            <a:xfrm>
              <a:off x="0" y="438343"/>
              <a:ext cx="2588950" cy="56891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6"/>
                </a:lnSpc>
              </a:pPr>
              <a:r>
                <a:rPr lang="en-US" sz="2568" b="1" spc="228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6664C9EB-B211-0E0C-1E8B-3269309FC491}"/>
                </a:ext>
              </a:extLst>
            </p:cNvPr>
            <p:cNvSpPr/>
            <p:nvPr/>
          </p:nvSpPr>
          <p:spPr>
            <a:xfrm>
              <a:off x="866480" y="567341"/>
              <a:ext cx="475681" cy="358545"/>
            </a:xfrm>
            <a:custGeom>
              <a:avLst/>
              <a:gdLst/>
              <a:ahLst/>
              <a:cxnLst/>
              <a:rect l="l" t="t" r="r" b="b"/>
              <a:pathLst>
                <a:path w="475681" h="358545">
                  <a:moveTo>
                    <a:pt x="0" y="0"/>
                  </a:moveTo>
                  <a:lnTo>
                    <a:pt x="475682" y="0"/>
                  </a:lnTo>
                  <a:lnTo>
                    <a:pt x="475682" y="358544"/>
                  </a:lnTo>
                  <a:lnTo>
                    <a:pt x="0" y="35854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55" name="TextBox 55">
              <a:extLst>
                <a:ext uri="{FF2B5EF4-FFF2-40B4-BE49-F238E27FC236}">
                  <a16:creationId xmlns:a16="http://schemas.microsoft.com/office/drawing/2014/main" id="{948D9047-A61D-85A2-B517-9A5826C1D56C}"/>
                </a:ext>
              </a:extLst>
            </p:cNvPr>
            <p:cNvSpPr txBox="1"/>
            <p:nvPr/>
          </p:nvSpPr>
          <p:spPr>
            <a:xfrm>
              <a:off x="0" y="1014105"/>
              <a:ext cx="2588950" cy="4469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48"/>
                </a:lnSpc>
              </a:pPr>
              <a:r>
                <a:rPr lang="en-US" sz="1963" spc="318" dirty="0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  RIAL</a:t>
              </a:r>
            </a:p>
          </p:txBody>
        </p:sp>
      </p:grpSp>
      <p:pic>
        <p:nvPicPr>
          <p:cNvPr id="57" name="Gráfico 56" descr="Ampulheta 90% com preenchimento sólido">
            <a:extLst>
              <a:ext uri="{FF2B5EF4-FFF2-40B4-BE49-F238E27FC236}">
                <a16:creationId xmlns:a16="http://schemas.microsoft.com/office/drawing/2014/main" id="{A2FF6777-1677-6ECB-1F00-7EB356DC14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764000" y="1485900"/>
            <a:ext cx="434144" cy="434144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BE22D495-DD32-9949-1724-83CA4927BBCE}"/>
              </a:ext>
            </a:extLst>
          </p:cNvPr>
          <p:cNvSpPr txBox="1"/>
          <p:nvPr/>
        </p:nvSpPr>
        <p:spPr>
          <a:xfrm>
            <a:off x="423775" y="753993"/>
            <a:ext cx="132591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600" b="1" dirty="0">
                <a:solidFill>
                  <a:schemeClr val="accent6"/>
                </a:solidFill>
              </a:rPr>
              <a:t>GOVERNANÇA PÚBLICA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F0FCF027-0B32-96F4-16EF-34FBAEF80A5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38400" y="1696716"/>
            <a:ext cx="10744200" cy="7602172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2E0D240B-562B-CAA7-4574-3EBF85307567}"/>
              </a:ext>
            </a:extLst>
          </p:cNvPr>
          <p:cNvSpPr txBox="1"/>
          <p:nvPr/>
        </p:nvSpPr>
        <p:spPr>
          <a:xfrm>
            <a:off x="2590800" y="9533007"/>
            <a:ext cx="137391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/>
              <a:t>Fonte: Referencial Básico de Governança Organizacional para organizações públicas e outros entes jurisdicionados ao TCU</a:t>
            </a:r>
          </a:p>
        </p:txBody>
      </p:sp>
    </p:spTree>
    <p:extLst>
      <p:ext uri="{BB962C8B-B14F-4D97-AF65-F5344CB8AC3E}">
        <p14:creationId xmlns:p14="http://schemas.microsoft.com/office/powerpoint/2010/main" val="17013914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CA6A3A-198B-9D03-F823-F88114FE31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8">
            <a:extLst>
              <a:ext uri="{FF2B5EF4-FFF2-40B4-BE49-F238E27FC236}">
                <a16:creationId xmlns:a16="http://schemas.microsoft.com/office/drawing/2014/main" id="{A7E7947C-BC65-C370-F8BC-EAE27F3A1953}"/>
              </a:ext>
            </a:extLst>
          </p:cNvPr>
          <p:cNvGrpSpPr/>
          <p:nvPr/>
        </p:nvGrpSpPr>
        <p:grpSpPr>
          <a:xfrm>
            <a:off x="15643045" y="108048"/>
            <a:ext cx="2450957" cy="2450957"/>
            <a:chOff x="0" y="0"/>
            <a:chExt cx="812800" cy="812800"/>
          </a:xfrm>
        </p:grpSpPr>
        <p:sp>
          <p:nvSpPr>
            <p:cNvPr id="49" name="Freeform 49">
              <a:extLst>
                <a:ext uri="{FF2B5EF4-FFF2-40B4-BE49-F238E27FC236}">
                  <a16:creationId xmlns:a16="http://schemas.microsoft.com/office/drawing/2014/main" id="{B42FD9A5-3588-6DCE-EE2B-5677F312F55E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5DA6">
                <a:alpha val="52941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50" name="TextBox 50">
              <a:extLst>
                <a:ext uri="{FF2B5EF4-FFF2-40B4-BE49-F238E27FC236}">
                  <a16:creationId xmlns:a16="http://schemas.microsoft.com/office/drawing/2014/main" id="{2E16E0C8-7B3F-AF03-76D0-9EB4B28C86F8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51" name="Group 51">
            <a:extLst>
              <a:ext uri="{FF2B5EF4-FFF2-40B4-BE49-F238E27FC236}">
                <a16:creationId xmlns:a16="http://schemas.microsoft.com/office/drawing/2014/main" id="{A3FC428C-EA49-6867-964C-C76360BD325E}"/>
              </a:ext>
            </a:extLst>
          </p:cNvPr>
          <p:cNvGrpSpPr/>
          <p:nvPr/>
        </p:nvGrpSpPr>
        <p:grpSpPr>
          <a:xfrm>
            <a:off x="15940768" y="753993"/>
            <a:ext cx="1941712" cy="1131518"/>
            <a:chOff x="0" y="-47625"/>
            <a:chExt cx="2588950" cy="1508690"/>
          </a:xfrm>
        </p:grpSpPr>
        <p:sp>
          <p:nvSpPr>
            <p:cNvPr id="52" name="TextBox 52">
              <a:extLst>
                <a:ext uri="{FF2B5EF4-FFF2-40B4-BE49-F238E27FC236}">
                  <a16:creationId xmlns:a16="http://schemas.microsoft.com/office/drawing/2014/main" id="{93DD1588-CDFA-D707-FB0F-8896BC501AC3}"/>
                </a:ext>
              </a:extLst>
            </p:cNvPr>
            <p:cNvSpPr txBox="1"/>
            <p:nvPr/>
          </p:nvSpPr>
          <p:spPr>
            <a:xfrm>
              <a:off x="0" y="-47625"/>
              <a:ext cx="2588950" cy="56876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02"/>
                </a:lnSpc>
              </a:pPr>
              <a:r>
                <a:rPr lang="en-US" sz="2573" spc="535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53" name="TextBox 53">
              <a:extLst>
                <a:ext uri="{FF2B5EF4-FFF2-40B4-BE49-F238E27FC236}">
                  <a16:creationId xmlns:a16="http://schemas.microsoft.com/office/drawing/2014/main" id="{2AD77AD5-72D6-E0EC-46BC-2378378B4A31}"/>
                </a:ext>
              </a:extLst>
            </p:cNvPr>
            <p:cNvSpPr txBox="1"/>
            <p:nvPr/>
          </p:nvSpPr>
          <p:spPr>
            <a:xfrm>
              <a:off x="0" y="438343"/>
              <a:ext cx="2588950" cy="56891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6"/>
                </a:lnSpc>
              </a:pPr>
              <a:r>
                <a:rPr lang="en-US" sz="2568" b="1" spc="228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430D2169-A078-1492-3806-B0102E70A9D4}"/>
                </a:ext>
              </a:extLst>
            </p:cNvPr>
            <p:cNvSpPr/>
            <p:nvPr/>
          </p:nvSpPr>
          <p:spPr>
            <a:xfrm>
              <a:off x="866480" y="567341"/>
              <a:ext cx="475681" cy="358545"/>
            </a:xfrm>
            <a:custGeom>
              <a:avLst/>
              <a:gdLst/>
              <a:ahLst/>
              <a:cxnLst/>
              <a:rect l="l" t="t" r="r" b="b"/>
              <a:pathLst>
                <a:path w="475681" h="358545">
                  <a:moveTo>
                    <a:pt x="0" y="0"/>
                  </a:moveTo>
                  <a:lnTo>
                    <a:pt x="475682" y="0"/>
                  </a:lnTo>
                  <a:lnTo>
                    <a:pt x="475682" y="358544"/>
                  </a:lnTo>
                  <a:lnTo>
                    <a:pt x="0" y="35854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55" name="TextBox 55">
              <a:extLst>
                <a:ext uri="{FF2B5EF4-FFF2-40B4-BE49-F238E27FC236}">
                  <a16:creationId xmlns:a16="http://schemas.microsoft.com/office/drawing/2014/main" id="{17A073A1-00C2-9732-8224-0141203BF85B}"/>
                </a:ext>
              </a:extLst>
            </p:cNvPr>
            <p:cNvSpPr txBox="1"/>
            <p:nvPr/>
          </p:nvSpPr>
          <p:spPr>
            <a:xfrm>
              <a:off x="0" y="1014105"/>
              <a:ext cx="2588950" cy="4469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48"/>
                </a:lnSpc>
              </a:pPr>
              <a:r>
                <a:rPr lang="en-US" sz="1963" spc="318" dirty="0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  RIAL</a:t>
              </a:r>
            </a:p>
          </p:txBody>
        </p:sp>
      </p:grpSp>
      <p:pic>
        <p:nvPicPr>
          <p:cNvPr id="57" name="Gráfico 56" descr="Ampulheta 90% com preenchimento sólido">
            <a:extLst>
              <a:ext uri="{FF2B5EF4-FFF2-40B4-BE49-F238E27FC236}">
                <a16:creationId xmlns:a16="http://schemas.microsoft.com/office/drawing/2014/main" id="{00D5C3AB-5C95-54D1-A7E5-C9D4783447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764000" y="1485900"/>
            <a:ext cx="434144" cy="434144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7746E423-44BB-2B3B-EC59-53C64B17C9F1}"/>
              </a:ext>
            </a:extLst>
          </p:cNvPr>
          <p:cNvSpPr txBox="1"/>
          <p:nvPr/>
        </p:nvSpPr>
        <p:spPr>
          <a:xfrm>
            <a:off x="1008132" y="747879"/>
            <a:ext cx="132591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600" b="1" dirty="0">
                <a:solidFill>
                  <a:schemeClr val="accent6"/>
                </a:solidFill>
              </a:rPr>
              <a:t>GOVERNANÇA PÚBLICA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B2A79E91-9BAE-B159-5F7B-BD8B676306D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14600" y="1943396"/>
            <a:ext cx="11602731" cy="4666316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23A5D2DE-3033-FE2F-37D7-F86719684E92}"/>
              </a:ext>
            </a:extLst>
          </p:cNvPr>
          <p:cNvSpPr txBox="1"/>
          <p:nvPr/>
        </p:nvSpPr>
        <p:spPr>
          <a:xfrm>
            <a:off x="3048000" y="9780619"/>
            <a:ext cx="1333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Fonte: Adaptado do Referencial Básico de Governança Organizacional para organizações públicas e outros entes jurisdicionados ao TCU</a:t>
            </a: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CB4631D7-AEF7-697E-6078-E35824808D8F}"/>
              </a:ext>
            </a:extLst>
          </p:cNvPr>
          <p:cNvSpPr/>
          <p:nvPr/>
        </p:nvSpPr>
        <p:spPr>
          <a:xfrm>
            <a:off x="3581400" y="6396898"/>
            <a:ext cx="2895600" cy="762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CONSELHO DELIBERATIVO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8F1C2C8F-5B92-83C0-299C-6B2D687B0FA0}"/>
              </a:ext>
            </a:extLst>
          </p:cNvPr>
          <p:cNvSpPr/>
          <p:nvPr/>
        </p:nvSpPr>
        <p:spPr>
          <a:xfrm>
            <a:off x="10210802" y="6396898"/>
            <a:ext cx="2895600" cy="762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DIRETORIA EXECUTIVA</a:t>
            </a:r>
          </a:p>
        </p:txBody>
      </p:sp>
      <p:cxnSp>
        <p:nvCxnSpPr>
          <p:cNvPr id="11" name="Conector de Seta Reta 10">
            <a:extLst>
              <a:ext uri="{FF2B5EF4-FFF2-40B4-BE49-F238E27FC236}">
                <a16:creationId xmlns:a16="http://schemas.microsoft.com/office/drawing/2014/main" id="{95BE4217-E590-C58C-976F-D24262F822FD}"/>
              </a:ext>
            </a:extLst>
          </p:cNvPr>
          <p:cNvCxnSpPr>
            <a:cxnSpLocks/>
            <a:stCxn id="10" idx="0"/>
            <a:endCxn id="7" idx="1"/>
          </p:cNvCxnSpPr>
          <p:nvPr/>
        </p:nvCxnSpPr>
        <p:spPr>
          <a:xfrm flipV="1">
            <a:off x="8315965" y="6777898"/>
            <a:ext cx="1894837" cy="1136899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de Seta Reta 12">
            <a:extLst>
              <a:ext uri="{FF2B5EF4-FFF2-40B4-BE49-F238E27FC236}">
                <a16:creationId xmlns:a16="http://schemas.microsoft.com/office/drawing/2014/main" id="{24A10B4B-4274-4A03-2422-749A8165CBB1}"/>
              </a:ext>
            </a:extLst>
          </p:cNvPr>
          <p:cNvCxnSpPr>
            <a:cxnSpLocks/>
            <a:stCxn id="10" idx="0"/>
            <a:endCxn id="6" idx="3"/>
          </p:cNvCxnSpPr>
          <p:nvPr/>
        </p:nvCxnSpPr>
        <p:spPr>
          <a:xfrm flipH="1" flipV="1">
            <a:off x="6477000" y="6777898"/>
            <a:ext cx="1838965" cy="1136899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tângulo 1">
            <a:extLst>
              <a:ext uri="{FF2B5EF4-FFF2-40B4-BE49-F238E27FC236}">
                <a16:creationId xmlns:a16="http://schemas.microsoft.com/office/drawing/2014/main" id="{6954FCD7-0A71-6AB6-F696-AF1E219A7CCF}"/>
              </a:ext>
            </a:extLst>
          </p:cNvPr>
          <p:cNvSpPr/>
          <p:nvPr/>
        </p:nvSpPr>
        <p:spPr>
          <a:xfrm>
            <a:off x="7020565" y="3390900"/>
            <a:ext cx="2352035" cy="968713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Retângulo: Cantos Arredondados 9">
            <a:extLst>
              <a:ext uri="{FF2B5EF4-FFF2-40B4-BE49-F238E27FC236}">
                <a16:creationId xmlns:a16="http://schemas.microsoft.com/office/drawing/2014/main" id="{9F9E24BB-6B93-39F3-BDA3-2FB5E8A57393}"/>
              </a:ext>
            </a:extLst>
          </p:cNvPr>
          <p:cNvSpPr/>
          <p:nvPr/>
        </p:nvSpPr>
        <p:spPr>
          <a:xfrm>
            <a:off x="7211065" y="7914797"/>
            <a:ext cx="2209800" cy="914400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rgbClr val="FFFF00"/>
                </a:solidFill>
              </a:rPr>
              <a:t>ATUÁRIO</a:t>
            </a:r>
          </a:p>
        </p:txBody>
      </p:sp>
    </p:spTree>
    <p:extLst>
      <p:ext uri="{BB962C8B-B14F-4D97-AF65-F5344CB8AC3E}">
        <p14:creationId xmlns:p14="http://schemas.microsoft.com/office/powerpoint/2010/main" val="27838752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DB66C3-0C6E-BA59-BD4B-CA85D3B80A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eta: Pentágono 15">
            <a:extLst>
              <a:ext uri="{FF2B5EF4-FFF2-40B4-BE49-F238E27FC236}">
                <a16:creationId xmlns:a16="http://schemas.microsoft.com/office/drawing/2014/main" id="{D8DCA217-6102-2EB3-40AC-3B22D772A3EE}"/>
              </a:ext>
            </a:extLst>
          </p:cNvPr>
          <p:cNvSpPr/>
          <p:nvPr/>
        </p:nvSpPr>
        <p:spPr>
          <a:xfrm>
            <a:off x="5486400" y="3390900"/>
            <a:ext cx="4471804" cy="3809999"/>
          </a:xfrm>
          <a:prstGeom prst="homePlat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48" name="Group 48">
            <a:extLst>
              <a:ext uri="{FF2B5EF4-FFF2-40B4-BE49-F238E27FC236}">
                <a16:creationId xmlns:a16="http://schemas.microsoft.com/office/drawing/2014/main" id="{980D0808-F526-2CF8-BE6A-FBC35B494CAE}"/>
              </a:ext>
            </a:extLst>
          </p:cNvPr>
          <p:cNvGrpSpPr/>
          <p:nvPr/>
        </p:nvGrpSpPr>
        <p:grpSpPr>
          <a:xfrm>
            <a:off x="15643045" y="108048"/>
            <a:ext cx="2450957" cy="2450957"/>
            <a:chOff x="0" y="0"/>
            <a:chExt cx="812800" cy="812800"/>
          </a:xfrm>
        </p:grpSpPr>
        <p:sp>
          <p:nvSpPr>
            <p:cNvPr id="49" name="Freeform 49">
              <a:extLst>
                <a:ext uri="{FF2B5EF4-FFF2-40B4-BE49-F238E27FC236}">
                  <a16:creationId xmlns:a16="http://schemas.microsoft.com/office/drawing/2014/main" id="{7A726B69-A768-487C-F220-46D85800287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5DA6">
                <a:alpha val="52941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50" name="TextBox 50">
              <a:extLst>
                <a:ext uri="{FF2B5EF4-FFF2-40B4-BE49-F238E27FC236}">
                  <a16:creationId xmlns:a16="http://schemas.microsoft.com/office/drawing/2014/main" id="{E85BB4DD-8525-F26B-77C4-223E188E6F6C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51" name="Group 51">
            <a:extLst>
              <a:ext uri="{FF2B5EF4-FFF2-40B4-BE49-F238E27FC236}">
                <a16:creationId xmlns:a16="http://schemas.microsoft.com/office/drawing/2014/main" id="{FB0E65C7-8F3D-8E1B-5E08-A3B52714D0DE}"/>
              </a:ext>
            </a:extLst>
          </p:cNvPr>
          <p:cNvGrpSpPr/>
          <p:nvPr/>
        </p:nvGrpSpPr>
        <p:grpSpPr>
          <a:xfrm>
            <a:off x="15940768" y="753993"/>
            <a:ext cx="1941712" cy="1131518"/>
            <a:chOff x="0" y="-47625"/>
            <a:chExt cx="2588950" cy="1508690"/>
          </a:xfrm>
        </p:grpSpPr>
        <p:sp>
          <p:nvSpPr>
            <p:cNvPr id="52" name="TextBox 52">
              <a:extLst>
                <a:ext uri="{FF2B5EF4-FFF2-40B4-BE49-F238E27FC236}">
                  <a16:creationId xmlns:a16="http://schemas.microsoft.com/office/drawing/2014/main" id="{4DE6F51F-16E6-8794-55D1-71D6F6BAA47C}"/>
                </a:ext>
              </a:extLst>
            </p:cNvPr>
            <p:cNvSpPr txBox="1"/>
            <p:nvPr/>
          </p:nvSpPr>
          <p:spPr>
            <a:xfrm>
              <a:off x="0" y="-47625"/>
              <a:ext cx="2588950" cy="56876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02"/>
                </a:lnSpc>
              </a:pPr>
              <a:r>
                <a:rPr lang="en-US" sz="2573" spc="535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53" name="TextBox 53">
              <a:extLst>
                <a:ext uri="{FF2B5EF4-FFF2-40B4-BE49-F238E27FC236}">
                  <a16:creationId xmlns:a16="http://schemas.microsoft.com/office/drawing/2014/main" id="{DD5D9F62-EE00-25B0-4FC4-686637C36E82}"/>
                </a:ext>
              </a:extLst>
            </p:cNvPr>
            <p:cNvSpPr txBox="1"/>
            <p:nvPr/>
          </p:nvSpPr>
          <p:spPr>
            <a:xfrm>
              <a:off x="0" y="438343"/>
              <a:ext cx="2588950" cy="56891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6"/>
                </a:lnSpc>
              </a:pPr>
              <a:r>
                <a:rPr lang="en-US" sz="2568" b="1" spc="228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F8145C6A-096E-9784-40A3-9D72AAEEE4FF}"/>
                </a:ext>
              </a:extLst>
            </p:cNvPr>
            <p:cNvSpPr/>
            <p:nvPr/>
          </p:nvSpPr>
          <p:spPr>
            <a:xfrm>
              <a:off x="866480" y="567341"/>
              <a:ext cx="475681" cy="358545"/>
            </a:xfrm>
            <a:custGeom>
              <a:avLst/>
              <a:gdLst/>
              <a:ahLst/>
              <a:cxnLst/>
              <a:rect l="l" t="t" r="r" b="b"/>
              <a:pathLst>
                <a:path w="475681" h="358545">
                  <a:moveTo>
                    <a:pt x="0" y="0"/>
                  </a:moveTo>
                  <a:lnTo>
                    <a:pt x="475682" y="0"/>
                  </a:lnTo>
                  <a:lnTo>
                    <a:pt x="475682" y="358544"/>
                  </a:lnTo>
                  <a:lnTo>
                    <a:pt x="0" y="35854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55" name="TextBox 55">
              <a:extLst>
                <a:ext uri="{FF2B5EF4-FFF2-40B4-BE49-F238E27FC236}">
                  <a16:creationId xmlns:a16="http://schemas.microsoft.com/office/drawing/2014/main" id="{17B452D7-6A1B-E9B5-951F-82246EE30F73}"/>
                </a:ext>
              </a:extLst>
            </p:cNvPr>
            <p:cNvSpPr txBox="1"/>
            <p:nvPr/>
          </p:nvSpPr>
          <p:spPr>
            <a:xfrm>
              <a:off x="0" y="1014105"/>
              <a:ext cx="2588950" cy="44696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48"/>
                </a:lnSpc>
              </a:pPr>
              <a:r>
                <a:rPr lang="en-US" sz="1963" spc="318" dirty="0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  RIAL</a:t>
              </a:r>
            </a:p>
          </p:txBody>
        </p:sp>
      </p:grpSp>
      <p:pic>
        <p:nvPicPr>
          <p:cNvPr id="57" name="Gráfico 56" descr="Ampulheta 90% com preenchimento sólido">
            <a:extLst>
              <a:ext uri="{FF2B5EF4-FFF2-40B4-BE49-F238E27FC236}">
                <a16:creationId xmlns:a16="http://schemas.microsoft.com/office/drawing/2014/main" id="{A0384460-C063-5838-A26A-5D57E6716B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764000" y="1485900"/>
            <a:ext cx="434144" cy="434144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1DBF4BA2-CC57-B62A-F1AC-CD2E165A7CED}"/>
              </a:ext>
            </a:extLst>
          </p:cNvPr>
          <p:cNvSpPr txBox="1"/>
          <p:nvPr/>
        </p:nvSpPr>
        <p:spPr>
          <a:xfrm>
            <a:off x="1119539" y="753993"/>
            <a:ext cx="14341667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600" b="1" dirty="0">
                <a:solidFill>
                  <a:schemeClr val="accent6"/>
                </a:solidFill>
              </a:rPr>
              <a:t>INSTRUMENTOS DE GOVERNANÇA DOS RPPS</a:t>
            </a:r>
          </a:p>
          <a:p>
            <a:endParaRPr lang="pt-BR" sz="3600" dirty="0"/>
          </a:p>
          <a:p>
            <a:r>
              <a:rPr lang="pt-BR" sz="3600" dirty="0"/>
              <a:t>Instrumentos </a:t>
            </a:r>
            <a:r>
              <a:rPr lang="pt-BR" sz="3600" b="1" dirty="0">
                <a:solidFill>
                  <a:schemeClr val="accent1"/>
                </a:solidFill>
              </a:rPr>
              <a:t>Específicos</a:t>
            </a:r>
            <a:r>
              <a:rPr lang="pt-BR" sz="3600" dirty="0"/>
              <a:t> de Governança dos RPPS</a:t>
            </a:r>
            <a:r>
              <a:rPr lang="pt-BR" sz="3600" baseline="30000" dirty="0"/>
              <a:t>(1)</a:t>
            </a:r>
            <a:r>
              <a:rPr lang="pt-BR" sz="3600" dirty="0"/>
              <a:t> :</a:t>
            </a:r>
          </a:p>
        </p:txBody>
      </p:sp>
      <p:sp>
        <p:nvSpPr>
          <p:cNvPr id="3" name="Retângulo: Cantos Arredondados 2">
            <a:extLst>
              <a:ext uri="{FF2B5EF4-FFF2-40B4-BE49-F238E27FC236}">
                <a16:creationId xmlns:a16="http://schemas.microsoft.com/office/drawing/2014/main" id="{3B803823-10D7-F660-2DB8-EAAF7D86F2B8}"/>
              </a:ext>
            </a:extLst>
          </p:cNvPr>
          <p:cNvSpPr/>
          <p:nvPr/>
        </p:nvSpPr>
        <p:spPr>
          <a:xfrm>
            <a:off x="8565740" y="3505199"/>
            <a:ext cx="1688326" cy="3581399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800" b="1" dirty="0">
                <a:solidFill>
                  <a:schemeClr val="bg1"/>
                </a:solidFill>
              </a:rPr>
              <a:t>CRP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8285ABF3-3DBB-0C45-81FA-DFB34F5CE291}"/>
              </a:ext>
            </a:extLst>
          </p:cNvPr>
          <p:cNvSpPr txBox="1"/>
          <p:nvPr/>
        </p:nvSpPr>
        <p:spPr>
          <a:xfrm>
            <a:off x="955489" y="9222723"/>
            <a:ext cx="163770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(1) </a:t>
            </a:r>
            <a:r>
              <a:rPr lang="pt-BR" b="1" dirty="0" err="1"/>
              <a:t>Narlon</a:t>
            </a:r>
            <a:r>
              <a:rPr lang="pt-BR" b="1" dirty="0"/>
              <a:t> Gutierre Nogueira - Análise dos Efeitos dos Instrumentos de Governança na Sustentabilidade dos Regimes Próprios de Previdência Social dos Entes Subnacionais, no Contexto da Emenda Constitucional nº 103/2019</a:t>
            </a:r>
          </a:p>
        </p:txBody>
      </p:sp>
      <p:sp>
        <p:nvSpPr>
          <p:cNvPr id="13" name="Retângulo: Cantos Arredondados 12">
            <a:extLst>
              <a:ext uri="{FF2B5EF4-FFF2-40B4-BE49-F238E27FC236}">
                <a16:creationId xmlns:a16="http://schemas.microsoft.com/office/drawing/2014/main" id="{7FEEEBA9-5E88-D0AD-D8DE-F27DB3F850F9}"/>
              </a:ext>
            </a:extLst>
          </p:cNvPr>
          <p:cNvSpPr/>
          <p:nvPr/>
        </p:nvSpPr>
        <p:spPr>
          <a:xfrm>
            <a:off x="10363200" y="3505199"/>
            <a:ext cx="2514600" cy="3581399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1">
                <a:shade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/>
              <a:t>LEGISLAÇÃO DE REGULAMENTAÇÃO DOS RPPS</a:t>
            </a:r>
          </a:p>
          <a:p>
            <a:pPr algn="ctr"/>
            <a:endParaRPr lang="pt-BR" dirty="0"/>
          </a:p>
        </p:txBody>
      </p:sp>
      <p:sp>
        <p:nvSpPr>
          <p:cNvPr id="19" name="Retângulo 18">
            <a:extLst>
              <a:ext uri="{FF2B5EF4-FFF2-40B4-BE49-F238E27FC236}">
                <a16:creationId xmlns:a16="http://schemas.microsoft.com/office/drawing/2014/main" id="{52ACBCF4-2174-E459-586D-61E8AEACD445}"/>
              </a:ext>
            </a:extLst>
          </p:cNvPr>
          <p:cNvSpPr/>
          <p:nvPr/>
        </p:nvSpPr>
        <p:spPr>
          <a:xfrm rot="3014642">
            <a:off x="7065214" y="4714994"/>
            <a:ext cx="1222338" cy="11793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43BF3B51-F31D-AEFD-E8F9-13D43AB9D5F8}"/>
              </a:ext>
            </a:extLst>
          </p:cNvPr>
          <p:cNvSpPr/>
          <p:nvPr/>
        </p:nvSpPr>
        <p:spPr>
          <a:xfrm>
            <a:off x="6164813" y="4870494"/>
            <a:ext cx="1134117" cy="8054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pt-BR" dirty="0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9770031C-53DA-8E98-0F7E-EE8B64179E59}"/>
              </a:ext>
            </a:extLst>
          </p:cNvPr>
          <p:cNvSpPr/>
          <p:nvPr/>
        </p:nvSpPr>
        <p:spPr>
          <a:xfrm rot="2799967">
            <a:off x="6087619" y="3760204"/>
            <a:ext cx="1738570" cy="51240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ISP</a:t>
            </a:r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A2F6DA0D-01C0-B289-579C-8E83B885CB22}"/>
              </a:ext>
            </a:extLst>
          </p:cNvPr>
          <p:cNvSpPr/>
          <p:nvPr/>
        </p:nvSpPr>
        <p:spPr>
          <a:xfrm rot="19109345">
            <a:off x="5803431" y="6288392"/>
            <a:ext cx="1861457" cy="51240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CERTIFICAÇÃO PROFISSIONAL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D7CFC63D-E0D0-5DC6-B083-89C0296F1A4B}"/>
              </a:ext>
            </a:extLst>
          </p:cNvPr>
          <p:cNvSpPr txBox="1"/>
          <p:nvPr/>
        </p:nvSpPr>
        <p:spPr>
          <a:xfrm>
            <a:off x="6569809" y="5102959"/>
            <a:ext cx="16597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>
                <a:solidFill>
                  <a:schemeClr val="bg1"/>
                </a:solidFill>
              </a:rPr>
              <a:t>PRÓ GESTÃO</a:t>
            </a:r>
          </a:p>
        </p:txBody>
      </p:sp>
    </p:spTree>
    <p:extLst>
      <p:ext uri="{BB962C8B-B14F-4D97-AF65-F5344CB8AC3E}">
        <p14:creationId xmlns:p14="http://schemas.microsoft.com/office/powerpoint/2010/main" val="13235392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4153</TotalTime>
  <Words>2301</Words>
  <Application>Microsoft Office PowerPoint</Application>
  <PresentationFormat>Personalizar</PresentationFormat>
  <Paragraphs>305</Paragraphs>
  <Slides>26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26</vt:i4>
      </vt:variant>
    </vt:vector>
  </HeadingPairs>
  <TitlesOfParts>
    <vt:vector size="34" baseType="lpstr">
      <vt:lpstr>Garet</vt:lpstr>
      <vt:lpstr>Open Sans Bold</vt:lpstr>
      <vt:lpstr>Garet Bold</vt:lpstr>
      <vt:lpstr>League Spartan</vt:lpstr>
      <vt:lpstr>Anton</vt:lpstr>
      <vt:lpstr>Calibri</vt:lpstr>
      <vt:lpstr>Arial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MOdeloSlide_SeminárioJuridico2025</dc:title>
  <cp:lastModifiedBy>MARCOS SILVA</cp:lastModifiedBy>
  <cp:revision>1</cp:revision>
  <dcterms:created xsi:type="dcterms:W3CDTF">2006-08-16T00:00:00Z</dcterms:created>
  <dcterms:modified xsi:type="dcterms:W3CDTF">2025-09-21T15:29:53Z</dcterms:modified>
  <dc:identifier>DAGxw2t8iU8</dc:identifier>
</cp:coreProperties>
</file>